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380" r:id="rId5"/>
    <p:sldId id="274" r:id="rId6"/>
    <p:sldId id="271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47" r:id="rId25"/>
    <p:sldId id="365" r:id="rId26"/>
    <p:sldId id="366" r:id="rId27"/>
    <p:sldId id="367" r:id="rId28"/>
    <p:sldId id="368" r:id="rId29"/>
    <p:sldId id="369" r:id="rId30"/>
    <p:sldId id="370" r:id="rId31"/>
    <p:sldId id="372" r:id="rId32"/>
    <p:sldId id="371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08" r:id="rId41"/>
  </p:sldIdLst>
  <p:sldSz cx="20104100" cy="11309350"/>
  <p:notesSz cx="20104100" cy="1130935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7DE2"/>
    <a:srgbClr val="EB7A2C"/>
    <a:srgbClr val="9EA4A8"/>
    <a:srgbClr val="E60C7E"/>
    <a:srgbClr val="C9D11E"/>
    <a:srgbClr val="434342"/>
    <a:srgbClr val="D52155"/>
    <a:srgbClr val="D6833D"/>
    <a:srgbClr val="00A9D8"/>
    <a:srgbClr val="BE08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ACF9FA-9A4B-477E-2F97-FA5A5F094C8D}" v="18" dt="2022-11-11T15:27:49.767"/>
    <p1510:client id="{188EDE51-A4A2-F020-0FA8-FD9A79652F11}" v="11" dt="2022-11-09T14:56:20.086"/>
    <p1510:client id="{D8E38A1D-488E-D00D-0418-1F3FFA4418EB}" v="95" dt="2022-11-10T22:04:59.685"/>
    <p1510:client id="{EF2FE903-DB00-CF99-D0D0-CBC0AB547E03}" v="6" dt="2022-11-10T22:40:49.39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Estilo temático 2 - Énfasis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63"/>
    <p:restoredTop sz="94585"/>
  </p:normalViewPr>
  <p:slideViewPr>
    <p:cSldViewPr>
      <p:cViewPr varScale="1">
        <p:scale>
          <a:sx n="72" d="100"/>
          <a:sy n="72" d="100"/>
        </p:scale>
        <p:origin x="256" y="7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728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cia Zambrano B." userId="S::azambranob@duoc.cl::eaca8ede-10c1-4fdb-aeec-ecec6b688727" providerId="AD" clId="Web-{13ACF9FA-9A4B-477E-2F97-FA5A5F094C8D}"/>
    <pc:docChg chg="modSld sldOrd">
      <pc:chgData name="Alicia Zambrano B." userId="S::azambranob@duoc.cl::eaca8ede-10c1-4fdb-aeec-ecec6b688727" providerId="AD" clId="Web-{13ACF9FA-9A4B-477E-2F97-FA5A5F094C8D}" dt="2022-11-11T15:27:49.767" v="14" actId="1076"/>
      <pc:docMkLst>
        <pc:docMk/>
      </pc:docMkLst>
      <pc:sldChg chg="modSp">
        <pc:chgData name="Alicia Zambrano B." userId="S::azambranob@duoc.cl::eaca8ede-10c1-4fdb-aeec-ecec6b688727" providerId="AD" clId="Web-{13ACF9FA-9A4B-477E-2F97-FA5A5F094C8D}" dt="2022-11-11T15:24:08.261" v="2" actId="20577"/>
        <pc:sldMkLst>
          <pc:docMk/>
          <pc:sldMk cId="2531329642" sldId="274"/>
        </pc:sldMkLst>
        <pc:spChg chg="mod">
          <ac:chgData name="Alicia Zambrano B." userId="S::azambranob@duoc.cl::eaca8ede-10c1-4fdb-aeec-ecec6b688727" providerId="AD" clId="Web-{13ACF9FA-9A4B-477E-2F97-FA5A5F094C8D}" dt="2022-11-11T15:24:08.261" v="2" actId="20577"/>
          <ac:spMkLst>
            <pc:docMk/>
            <pc:sldMk cId="2531329642" sldId="274"/>
            <ac:spMk id="4" creationId="{00000000-0000-0000-0000-000000000000}"/>
          </ac:spMkLst>
        </pc:spChg>
      </pc:sldChg>
      <pc:sldChg chg="ord">
        <pc:chgData name="Alicia Zambrano B." userId="S::azambranob@duoc.cl::eaca8ede-10c1-4fdb-aeec-ecec6b688727" providerId="AD" clId="Web-{13ACF9FA-9A4B-477E-2F97-FA5A5F094C8D}" dt="2022-11-11T15:24:58.841" v="3"/>
        <pc:sldMkLst>
          <pc:docMk/>
          <pc:sldMk cId="1580051956" sldId="308"/>
        </pc:sldMkLst>
      </pc:sldChg>
      <pc:sldChg chg="modSp">
        <pc:chgData name="Alicia Zambrano B." userId="S::azambranob@duoc.cl::eaca8ede-10c1-4fdb-aeec-ecec6b688727" providerId="AD" clId="Web-{13ACF9FA-9A4B-477E-2F97-FA5A5F094C8D}" dt="2022-11-11T15:26:27.187" v="10" actId="1076"/>
        <pc:sldMkLst>
          <pc:docMk/>
          <pc:sldMk cId="2851814874" sldId="351"/>
        </pc:sldMkLst>
        <pc:picChg chg="mod">
          <ac:chgData name="Alicia Zambrano B." userId="S::azambranob@duoc.cl::eaca8ede-10c1-4fdb-aeec-ecec6b688727" providerId="AD" clId="Web-{13ACF9FA-9A4B-477E-2F97-FA5A5F094C8D}" dt="2022-11-11T15:26:27.187" v="10" actId="1076"/>
          <ac:picMkLst>
            <pc:docMk/>
            <pc:sldMk cId="2851814874" sldId="351"/>
            <ac:picMk id="2" creationId="{01590759-596F-CF5D-520B-E85EC06A5E97}"/>
          </ac:picMkLst>
        </pc:picChg>
      </pc:sldChg>
      <pc:sldChg chg="modSp">
        <pc:chgData name="Alicia Zambrano B." userId="S::azambranob@duoc.cl::eaca8ede-10c1-4fdb-aeec-ecec6b688727" providerId="AD" clId="Web-{13ACF9FA-9A4B-477E-2F97-FA5A5F094C8D}" dt="2022-11-11T15:26:35.296" v="11" actId="20577"/>
        <pc:sldMkLst>
          <pc:docMk/>
          <pc:sldMk cId="3474484102" sldId="352"/>
        </pc:sldMkLst>
        <pc:spChg chg="mod">
          <ac:chgData name="Alicia Zambrano B." userId="S::azambranob@duoc.cl::eaca8ede-10c1-4fdb-aeec-ecec6b688727" providerId="AD" clId="Web-{13ACF9FA-9A4B-477E-2F97-FA5A5F094C8D}" dt="2022-11-11T15:26:35.296" v="11" actId="20577"/>
          <ac:spMkLst>
            <pc:docMk/>
            <pc:sldMk cId="3474484102" sldId="352"/>
            <ac:spMk id="5" creationId="{1D134B7D-1E89-7940-9327-8F5039B48E40}"/>
          </ac:spMkLst>
        </pc:spChg>
      </pc:sldChg>
      <pc:sldChg chg="modSp ord">
        <pc:chgData name="Alicia Zambrano B." userId="S::azambranob@duoc.cl::eaca8ede-10c1-4fdb-aeec-ecec6b688727" providerId="AD" clId="Web-{13ACF9FA-9A4B-477E-2F97-FA5A5F094C8D}" dt="2022-11-11T15:27:49.767" v="14" actId="1076"/>
        <pc:sldMkLst>
          <pc:docMk/>
          <pc:sldMk cId="3899147527" sldId="379"/>
        </pc:sldMkLst>
        <pc:picChg chg="mod">
          <ac:chgData name="Alicia Zambrano B." userId="S::azambranob@duoc.cl::eaca8ede-10c1-4fdb-aeec-ecec6b688727" providerId="AD" clId="Web-{13ACF9FA-9A4B-477E-2F97-FA5A5F094C8D}" dt="2022-11-11T15:27:49.767" v="14" actId="1076"/>
          <ac:picMkLst>
            <pc:docMk/>
            <pc:sldMk cId="3899147527" sldId="379"/>
            <ac:picMk id="38916" creationId="{39C9844F-FF65-F67C-3505-0C17377E5F98}"/>
          </ac:picMkLst>
        </pc:picChg>
      </pc:sldChg>
    </pc:docChg>
  </pc:docChgLst>
  <pc:docChgLst>
    <pc:chgData name="Alicia Zambrano B." userId="S::azambranob@duoc.cl::eaca8ede-10c1-4fdb-aeec-ecec6b688727" providerId="AD" clId="Web-{188EDE51-A4A2-F020-0FA8-FD9A79652F11}"/>
    <pc:docChg chg="modSld">
      <pc:chgData name="Alicia Zambrano B." userId="S::azambranob@duoc.cl::eaca8ede-10c1-4fdb-aeec-ecec6b688727" providerId="AD" clId="Web-{188EDE51-A4A2-F020-0FA8-FD9A79652F11}" dt="2022-11-09T14:56:17.649" v="7" actId="20577"/>
      <pc:docMkLst>
        <pc:docMk/>
      </pc:docMkLst>
      <pc:sldChg chg="modSp">
        <pc:chgData name="Alicia Zambrano B." userId="S::azambranob@duoc.cl::eaca8ede-10c1-4fdb-aeec-ecec6b688727" providerId="AD" clId="Web-{188EDE51-A4A2-F020-0FA8-FD9A79652F11}" dt="2022-11-09T14:54:06.833" v="3" actId="1076"/>
        <pc:sldMkLst>
          <pc:docMk/>
          <pc:sldMk cId="3847375351" sldId="348"/>
        </pc:sldMkLst>
        <pc:picChg chg="mod">
          <ac:chgData name="Alicia Zambrano B." userId="S::azambranob@duoc.cl::eaca8ede-10c1-4fdb-aeec-ecec6b688727" providerId="AD" clId="Web-{188EDE51-A4A2-F020-0FA8-FD9A79652F11}" dt="2022-11-09T14:53:59.660" v="1" actId="1076"/>
          <ac:picMkLst>
            <pc:docMk/>
            <pc:sldMk cId="3847375351" sldId="348"/>
            <ac:picMk id="7" creationId="{C557DE0D-D476-2ABF-B585-43BC424786A6}"/>
          </ac:picMkLst>
        </pc:picChg>
        <pc:picChg chg="mod">
          <ac:chgData name="Alicia Zambrano B." userId="S::azambranob@duoc.cl::eaca8ede-10c1-4fdb-aeec-ecec6b688727" providerId="AD" clId="Web-{188EDE51-A4A2-F020-0FA8-FD9A79652F11}" dt="2022-11-09T14:54:06.833" v="3" actId="1076"/>
          <ac:picMkLst>
            <pc:docMk/>
            <pc:sldMk cId="3847375351" sldId="348"/>
            <ac:picMk id="1026" creationId="{F4E86E41-BB99-0C74-73E8-4D6B94B86B87}"/>
          </ac:picMkLst>
        </pc:picChg>
        <pc:picChg chg="mod">
          <ac:chgData name="Alicia Zambrano B." userId="S::azambranob@duoc.cl::eaca8ede-10c1-4fdb-aeec-ecec6b688727" providerId="AD" clId="Web-{188EDE51-A4A2-F020-0FA8-FD9A79652F11}" dt="2022-11-09T14:54:01.551" v="2" actId="1076"/>
          <ac:picMkLst>
            <pc:docMk/>
            <pc:sldMk cId="3847375351" sldId="348"/>
            <ac:picMk id="1028" creationId="{919DD91C-2A60-B183-C1FC-47E8634953BC}"/>
          </ac:picMkLst>
        </pc:picChg>
      </pc:sldChg>
      <pc:sldChg chg="modSp">
        <pc:chgData name="Alicia Zambrano B." userId="S::azambranob@duoc.cl::eaca8ede-10c1-4fdb-aeec-ecec6b688727" providerId="AD" clId="Web-{188EDE51-A4A2-F020-0FA8-FD9A79652F11}" dt="2022-11-09T14:54:34.302" v="5" actId="1076"/>
        <pc:sldMkLst>
          <pc:docMk/>
          <pc:sldMk cId="3037792700" sldId="349"/>
        </pc:sldMkLst>
        <pc:picChg chg="mod">
          <ac:chgData name="Alicia Zambrano B." userId="S::azambranob@duoc.cl::eaca8ede-10c1-4fdb-aeec-ecec6b688727" providerId="AD" clId="Web-{188EDE51-A4A2-F020-0FA8-FD9A79652F11}" dt="2022-11-09T14:54:34.302" v="5" actId="1076"/>
          <ac:picMkLst>
            <pc:docMk/>
            <pc:sldMk cId="3037792700" sldId="349"/>
            <ac:picMk id="3102" creationId="{162389B0-9246-6C39-9BCA-1919F957E6EF}"/>
          </ac:picMkLst>
        </pc:picChg>
      </pc:sldChg>
      <pc:sldChg chg="modSp">
        <pc:chgData name="Alicia Zambrano B." userId="S::azambranob@duoc.cl::eaca8ede-10c1-4fdb-aeec-ecec6b688727" providerId="AD" clId="Web-{188EDE51-A4A2-F020-0FA8-FD9A79652F11}" dt="2022-11-09T14:56:17.649" v="7" actId="20577"/>
        <pc:sldMkLst>
          <pc:docMk/>
          <pc:sldMk cId="3899147527" sldId="379"/>
        </pc:sldMkLst>
        <pc:spChg chg="mod">
          <ac:chgData name="Alicia Zambrano B." userId="S::azambranob@duoc.cl::eaca8ede-10c1-4fdb-aeec-ecec6b688727" providerId="AD" clId="Web-{188EDE51-A4A2-F020-0FA8-FD9A79652F11}" dt="2022-11-09T14:56:17.649" v="7" actId="20577"/>
          <ac:spMkLst>
            <pc:docMk/>
            <pc:sldMk cId="3899147527" sldId="379"/>
            <ac:spMk id="4" creationId="{339EA5CB-D781-B1F9-0BD2-314D5F0385E4}"/>
          </ac:spMkLst>
        </pc:spChg>
      </pc:sldChg>
    </pc:docChg>
  </pc:docChgLst>
  <pc:docChgLst>
    <pc:chgData name="Paula andrea Quercia Garces" userId="S::p.quercia@profesor.duoc.cl::1cd33289-c6c9-4ae2-86a9-e11350f8a041" providerId="AD" clId="Web-{D8E38A1D-488E-D00D-0418-1F3FFA4418EB}"/>
    <pc:docChg chg="modSld">
      <pc:chgData name="Paula andrea Quercia Garces" userId="S::p.quercia@profesor.duoc.cl::1cd33289-c6c9-4ae2-86a9-e11350f8a041" providerId="AD" clId="Web-{D8E38A1D-488E-D00D-0418-1F3FFA4418EB}" dt="2022-11-10T22:04:59.685" v="72" actId="1076"/>
      <pc:docMkLst>
        <pc:docMk/>
      </pc:docMkLst>
      <pc:sldChg chg="addSp modSp">
        <pc:chgData name="Paula andrea Quercia Garces" userId="S::p.quercia@profesor.duoc.cl::1cd33289-c6c9-4ae2-86a9-e11350f8a041" providerId="AD" clId="Web-{D8E38A1D-488E-D00D-0418-1F3FFA4418EB}" dt="2022-11-10T21:58:25.327" v="9" actId="1076"/>
        <pc:sldMkLst>
          <pc:docMk/>
          <pc:sldMk cId="3847375351" sldId="348"/>
        </pc:sldMkLst>
        <pc:spChg chg="add mod">
          <ac:chgData name="Paula andrea Quercia Garces" userId="S::p.quercia@profesor.duoc.cl::1cd33289-c6c9-4ae2-86a9-e11350f8a041" providerId="AD" clId="Web-{D8E38A1D-488E-D00D-0418-1F3FFA4418EB}" dt="2022-11-10T21:58:25.327" v="9" actId="1076"/>
          <ac:spMkLst>
            <pc:docMk/>
            <pc:sldMk cId="3847375351" sldId="348"/>
            <ac:spMk id="3" creationId="{37B70C04-BE91-7DD9-7279-E59F8A89ABAC}"/>
          </ac:spMkLst>
        </pc:spChg>
        <pc:picChg chg="add mod">
          <ac:chgData name="Paula andrea Quercia Garces" userId="S::p.quercia@profesor.duoc.cl::1cd33289-c6c9-4ae2-86a9-e11350f8a041" providerId="AD" clId="Web-{D8E38A1D-488E-D00D-0418-1F3FFA4418EB}" dt="2022-11-10T21:57:48.185" v="1" actId="1076"/>
          <ac:picMkLst>
            <pc:docMk/>
            <pc:sldMk cId="3847375351" sldId="348"/>
            <ac:picMk id="2" creationId="{52C9DD76-D26A-17BC-38B7-EC6DE1F12450}"/>
          </ac:picMkLst>
        </pc:picChg>
      </pc:sldChg>
      <pc:sldChg chg="addSp modSp">
        <pc:chgData name="Paula andrea Quercia Garces" userId="S::p.quercia@profesor.duoc.cl::1cd33289-c6c9-4ae2-86a9-e11350f8a041" providerId="AD" clId="Web-{D8E38A1D-488E-D00D-0418-1F3FFA4418EB}" dt="2022-11-10T22:01:34.709" v="43" actId="14100"/>
        <pc:sldMkLst>
          <pc:docMk/>
          <pc:sldMk cId="2851814874" sldId="351"/>
        </pc:sldMkLst>
        <pc:spChg chg="add mod">
          <ac:chgData name="Paula andrea Quercia Garces" userId="S::p.quercia@profesor.duoc.cl::1cd33289-c6c9-4ae2-86a9-e11350f8a041" providerId="AD" clId="Web-{D8E38A1D-488E-D00D-0418-1F3FFA4418EB}" dt="2022-11-10T22:01:29.162" v="41" actId="1076"/>
          <ac:spMkLst>
            <pc:docMk/>
            <pc:sldMk cId="2851814874" sldId="351"/>
            <ac:spMk id="8" creationId="{16D65ED2-29A2-15A3-AFE3-475FFB0183BB}"/>
          </ac:spMkLst>
        </pc:spChg>
        <pc:spChg chg="add mod">
          <ac:chgData name="Paula andrea Quercia Garces" userId="S::p.quercia@profesor.duoc.cl::1cd33289-c6c9-4ae2-86a9-e11350f8a041" providerId="AD" clId="Web-{D8E38A1D-488E-D00D-0418-1F3FFA4418EB}" dt="2022-11-10T22:01:34.709" v="43" actId="14100"/>
          <ac:spMkLst>
            <pc:docMk/>
            <pc:sldMk cId="2851814874" sldId="351"/>
            <ac:spMk id="9" creationId="{B3D0CD39-A3E5-1FB9-61E3-F3DBBA86AAA7}"/>
          </ac:spMkLst>
        </pc:spChg>
        <pc:picChg chg="mod">
          <ac:chgData name="Paula andrea Quercia Garces" userId="S::p.quercia@profesor.duoc.cl::1cd33289-c6c9-4ae2-86a9-e11350f8a041" providerId="AD" clId="Web-{D8E38A1D-488E-D00D-0418-1F3FFA4418EB}" dt="2022-11-10T22:00:14.863" v="20" actId="1076"/>
          <ac:picMkLst>
            <pc:docMk/>
            <pc:sldMk cId="2851814874" sldId="351"/>
            <ac:picMk id="2" creationId="{01590759-596F-CF5D-520B-E85EC06A5E97}"/>
          </ac:picMkLst>
        </pc:picChg>
        <pc:picChg chg="add mod">
          <ac:chgData name="Paula andrea Quercia Garces" userId="S::p.quercia@profesor.duoc.cl::1cd33289-c6c9-4ae2-86a9-e11350f8a041" providerId="AD" clId="Web-{D8E38A1D-488E-D00D-0418-1F3FFA4418EB}" dt="2022-11-10T22:01:29.146" v="40" actId="1076"/>
          <ac:picMkLst>
            <pc:docMk/>
            <pc:sldMk cId="2851814874" sldId="351"/>
            <ac:picMk id="6" creationId="{8A59C7E9-E9A8-2220-38A3-BD28FB95282E}"/>
          </ac:picMkLst>
        </pc:picChg>
      </pc:sldChg>
      <pc:sldChg chg="addSp modSp">
        <pc:chgData name="Paula andrea Quercia Garces" userId="S::p.quercia@profesor.duoc.cl::1cd33289-c6c9-4ae2-86a9-e11350f8a041" providerId="AD" clId="Web-{D8E38A1D-488E-D00D-0418-1F3FFA4418EB}" dt="2022-11-10T22:03:07.697" v="55" actId="1076"/>
        <pc:sldMkLst>
          <pc:docMk/>
          <pc:sldMk cId="3134823923" sldId="357"/>
        </pc:sldMkLst>
        <pc:spChg chg="add mod">
          <ac:chgData name="Paula andrea Quercia Garces" userId="S::p.quercia@profesor.duoc.cl::1cd33289-c6c9-4ae2-86a9-e11350f8a041" providerId="AD" clId="Web-{D8E38A1D-488E-D00D-0418-1F3FFA4418EB}" dt="2022-11-10T22:03:04.994" v="54" actId="14100"/>
          <ac:spMkLst>
            <pc:docMk/>
            <pc:sldMk cId="3134823923" sldId="357"/>
            <ac:spMk id="13" creationId="{A9A8B9FB-54A2-422E-BFA7-0FDA29428436}"/>
          </ac:spMkLst>
        </pc:spChg>
        <pc:picChg chg="add mod">
          <ac:chgData name="Paula andrea Quercia Garces" userId="S::p.quercia@profesor.duoc.cl::1cd33289-c6c9-4ae2-86a9-e11350f8a041" providerId="AD" clId="Web-{D8E38A1D-488E-D00D-0418-1F3FFA4418EB}" dt="2022-11-10T22:03:07.697" v="55" actId="1076"/>
          <ac:picMkLst>
            <pc:docMk/>
            <pc:sldMk cId="3134823923" sldId="357"/>
            <ac:picMk id="9" creationId="{F3FC2774-ADA9-7E60-5ABA-8535646BACEE}"/>
          </ac:picMkLst>
        </pc:picChg>
      </pc:sldChg>
      <pc:sldChg chg="addSp delSp modSp">
        <pc:chgData name="Paula andrea Quercia Garces" userId="S::p.quercia@profesor.duoc.cl::1cd33289-c6c9-4ae2-86a9-e11350f8a041" providerId="AD" clId="Web-{D8E38A1D-488E-D00D-0418-1F3FFA4418EB}" dt="2022-11-10T22:04:59.685" v="72" actId="1076"/>
        <pc:sldMkLst>
          <pc:docMk/>
          <pc:sldMk cId="4118062" sldId="373"/>
        </pc:sldMkLst>
        <pc:spChg chg="add del mod">
          <ac:chgData name="Paula andrea Quercia Garces" userId="S::p.quercia@profesor.duoc.cl::1cd33289-c6c9-4ae2-86a9-e11350f8a041" providerId="AD" clId="Web-{D8E38A1D-488E-D00D-0418-1F3FFA4418EB}" dt="2022-11-10T22:04:33.684" v="64"/>
          <ac:spMkLst>
            <pc:docMk/>
            <pc:sldMk cId="4118062" sldId="373"/>
            <ac:spMk id="6" creationId="{50F82047-8BE3-1EE5-1C5A-568B1BCBAC80}"/>
          </ac:spMkLst>
        </pc:spChg>
        <pc:spChg chg="add mod">
          <ac:chgData name="Paula andrea Quercia Garces" userId="S::p.quercia@profesor.duoc.cl::1cd33289-c6c9-4ae2-86a9-e11350f8a041" providerId="AD" clId="Web-{D8E38A1D-488E-D00D-0418-1F3FFA4418EB}" dt="2022-11-10T22:04:59.685" v="72" actId="1076"/>
          <ac:spMkLst>
            <pc:docMk/>
            <pc:sldMk cId="4118062" sldId="373"/>
            <ac:spMk id="7" creationId="{A55AB60D-BD01-F2F1-7622-DC46F0106114}"/>
          </ac:spMkLst>
        </pc:spChg>
        <pc:picChg chg="add mod">
          <ac:chgData name="Paula andrea Quercia Garces" userId="S::p.quercia@profesor.duoc.cl::1cd33289-c6c9-4ae2-86a9-e11350f8a041" providerId="AD" clId="Web-{D8E38A1D-488E-D00D-0418-1F3FFA4418EB}" dt="2022-11-10T22:04:17.715" v="60" actId="14100"/>
          <ac:picMkLst>
            <pc:docMk/>
            <pc:sldMk cId="4118062" sldId="373"/>
            <ac:picMk id="2" creationId="{E7FFAD1C-9394-E05C-A817-2063626E212D}"/>
          </ac:picMkLst>
        </pc:picChg>
        <pc:picChg chg="add mod">
          <ac:chgData name="Paula andrea Quercia Garces" userId="S::p.quercia@profesor.duoc.cl::1cd33289-c6c9-4ae2-86a9-e11350f8a041" providerId="AD" clId="Web-{D8E38A1D-488E-D00D-0418-1F3FFA4418EB}" dt="2022-11-10T22:04:21.012" v="62" actId="1076"/>
          <ac:picMkLst>
            <pc:docMk/>
            <pc:sldMk cId="4118062" sldId="373"/>
            <ac:picMk id="3" creationId="{8CD09392-9BDB-580C-C4D8-D3273357464A}"/>
          </ac:picMkLst>
        </pc:picChg>
      </pc:sldChg>
    </pc:docChg>
  </pc:docChgLst>
  <pc:docChgLst>
    <pc:chgData name="Paula andrea Quercia Garces" userId="S::p.quercia@profesor.duoc.cl::1cd33289-c6c9-4ae2-86a9-e11350f8a041" providerId="AD" clId="Web-{EF2FE903-DB00-CF99-D0D0-CBC0AB547E03}"/>
    <pc:docChg chg="addSld delSld modSld">
      <pc:chgData name="Paula andrea Quercia Garces" userId="S::p.quercia@profesor.duoc.cl::1cd33289-c6c9-4ae2-86a9-e11350f8a041" providerId="AD" clId="Web-{EF2FE903-DB00-CF99-D0D0-CBC0AB547E03}" dt="2022-11-10T22:40:49.398" v="2"/>
      <pc:docMkLst>
        <pc:docMk/>
      </pc:docMkLst>
      <pc:sldChg chg="del">
        <pc:chgData name="Paula andrea Quercia Garces" userId="S::p.quercia@profesor.duoc.cl::1cd33289-c6c9-4ae2-86a9-e11350f8a041" providerId="AD" clId="Web-{EF2FE903-DB00-CF99-D0D0-CBC0AB547E03}" dt="2022-11-10T22:40:49.398" v="2"/>
        <pc:sldMkLst>
          <pc:docMk/>
          <pc:sldMk cId="4122261599" sldId="267"/>
        </pc:sldMkLst>
      </pc:sldChg>
      <pc:sldChg chg="modSp add">
        <pc:chgData name="Paula andrea Quercia Garces" userId="S::p.quercia@profesor.duoc.cl::1cd33289-c6c9-4ae2-86a9-e11350f8a041" providerId="AD" clId="Web-{EF2FE903-DB00-CF99-D0D0-CBC0AB547E03}" dt="2022-11-10T22:40:47.367" v="1" actId="20577"/>
        <pc:sldMkLst>
          <pc:docMk/>
          <pc:sldMk cId="2386017481" sldId="380"/>
        </pc:sldMkLst>
        <pc:spChg chg="mod">
          <ac:chgData name="Paula andrea Quercia Garces" userId="S::p.quercia@profesor.duoc.cl::1cd33289-c6c9-4ae2-86a9-e11350f8a041" providerId="AD" clId="Web-{EF2FE903-DB00-CF99-D0D0-CBC0AB547E03}" dt="2022-11-10T22:40:47.367" v="1" actId="20577"/>
          <ac:spMkLst>
            <pc:docMk/>
            <pc:sldMk cId="2386017481" sldId="380"/>
            <ac:spMk id="4" creationId="{2BAB9267-BCDC-C68D-BEFB-9F71BA5E8820}"/>
          </ac:spMkLst>
        </pc:spChg>
      </pc:sldChg>
      <pc:sldMasterChg chg="addSldLayout">
        <pc:chgData name="Paula andrea Quercia Garces" userId="S::p.quercia@profesor.duoc.cl::1cd33289-c6c9-4ae2-86a9-e11350f8a041" providerId="AD" clId="Web-{EF2FE903-DB00-CF99-D0D0-CBC0AB547E03}" dt="2022-11-10T22:40:40.070" v="0"/>
        <pc:sldMasterMkLst>
          <pc:docMk/>
          <pc:sldMasterMk cId="0" sldId="2147483648"/>
        </pc:sldMasterMkLst>
        <pc:sldLayoutChg chg="add">
          <pc:chgData name="Paula andrea Quercia Garces" userId="S::p.quercia@profesor.duoc.cl::1cd33289-c6c9-4ae2-86a9-e11350f8a041" providerId="AD" clId="Web-{EF2FE903-DB00-CF99-D0D0-CBC0AB547E03}" dt="2022-11-10T22:40:40.070" v="0"/>
          <pc:sldLayoutMkLst>
            <pc:docMk/>
            <pc:sldMasterMk cId="0" sldId="2147483648"/>
            <pc:sldLayoutMk cId="2385111544" sldId="214748366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CF88022-373F-714A-86F8-1D9CC19AD9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3C7294-60AD-0B4C-90D1-59F7882D22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A2554-FACD-384E-A9B0-71506EBB2416}" type="datetimeFigureOut">
              <a:rPr lang="es-CL" smtClean="0"/>
              <a:t>11-11-2022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EB438E0-9E67-B148-8DA6-3EC5F44DDA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C0BF4C-D5C5-8149-ABE2-22932F3A6F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7E30C-D0F0-0748-967F-6DF35381818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06372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D923A-1A34-1149-AAB3-BB512BA426FF}" type="datetimeFigureOut">
              <a:rPr lang="es-CL" smtClean="0"/>
              <a:t>11-11-2022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FA567-32F1-9A4A-830E-5E53246DB1F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21754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CB077FE-DCD9-154D-9828-C29D45A062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" r="22418" b="23894"/>
          <a:stretch/>
        </p:blipFill>
        <p:spPr>
          <a:xfrm>
            <a:off x="0" y="0"/>
            <a:ext cx="20104100" cy="11309350"/>
          </a:xfrm>
          <a:prstGeom prst="rect">
            <a:avLst/>
          </a:prstGeom>
        </p:spPr>
      </p:pic>
      <p:sp>
        <p:nvSpPr>
          <p:cNvPr id="24" name="object 12">
            <a:extLst>
              <a:ext uri="{FF2B5EF4-FFF2-40B4-BE49-F238E27FC236}">
                <a16:creationId xmlns:a16="http://schemas.microsoft.com/office/drawing/2014/main" id="{A0B885A4-9375-EA40-9DB9-9EEF31B074A9}"/>
              </a:ext>
            </a:extLst>
          </p:cNvPr>
          <p:cNvSpPr/>
          <p:nvPr userDrawn="1"/>
        </p:nvSpPr>
        <p:spPr>
          <a:xfrm>
            <a:off x="5092767" y="7368222"/>
            <a:ext cx="10694670" cy="53340"/>
          </a:xfrm>
          <a:custGeom>
            <a:avLst/>
            <a:gdLst/>
            <a:ahLst/>
            <a:cxnLst/>
            <a:rect l="l" t="t" r="r" b="b"/>
            <a:pathLst>
              <a:path w="10694669" h="53340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3DF417FE-825D-8D41-8EF5-B5AA503D5EA8}"/>
              </a:ext>
            </a:extLst>
          </p:cNvPr>
          <p:cNvSpPr/>
          <p:nvPr userDrawn="1"/>
        </p:nvSpPr>
        <p:spPr>
          <a:xfrm>
            <a:off x="5092767" y="6322551"/>
            <a:ext cx="10694670" cy="1045671"/>
          </a:xfrm>
          <a:custGeom>
            <a:avLst/>
            <a:gdLst/>
            <a:ahLst/>
            <a:cxnLst/>
            <a:rect l="l" t="t" r="r" b="b"/>
            <a:pathLst>
              <a:path w="10694669" h="1025525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317D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D8298CF0-1D54-6247-B7EE-D42E3B9F8B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8402" y="6401309"/>
            <a:ext cx="10649035" cy="830997"/>
          </a:xfr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SUBTITULO: LOREN IPSUM</a:t>
            </a:r>
            <a:endParaRPr lang="es-CL" dirty="0"/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6A6FEFC9-11EC-B84F-A8C2-5DF3FAB58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8050" y="5246439"/>
            <a:ext cx="11429999" cy="923330"/>
          </a:xfrm>
        </p:spPr>
        <p:txBody>
          <a:bodyPr/>
          <a:lstStyle>
            <a:lvl1pPr algn="ctr">
              <a:defRPr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TÍTULO: LOREM IPSUM</a:t>
            </a:r>
            <a:endParaRPr lang="es-CL" dirty="0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C429B471-41F5-B54F-BE9E-5E63FBAF29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92767" y="7676832"/>
            <a:ext cx="10694988" cy="492443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3200" b="0" spc="10" dirty="0">
                <a:latin typeface="Arial"/>
                <a:cs typeface="Arial"/>
              </a:rPr>
              <a:t>Lorem ipsum </a:t>
            </a:r>
            <a:r>
              <a:rPr lang="es-CL" sz="3200" b="0" spc="5" dirty="0">
                <a:latin typeface="Arial"/>
                <a:cs typeface="Arial"/>
              </a:rPr>
              <a:t>dolor sit </a:t>
            </a:r>
            <a:r>
              <a:rPr lang="es-CL" sz="3200" b="0" spc="10" dirty="0">
                <a:latin typeface="Arial"/>
                <a:cs typeface="Arial"/>
              </a:rPr>
              <a:t>amet, consectetuer </a:t>
            </a:r>
            <a:r>
              <a:rPr lang="es-CL" sz="3200" b="0" spc="5" dirty="0">
                <a:latin typeface="Arial"/>
                <a:cs typeface="Arial"/>
              </a:rPr>
              <a:t>adipiscing </a:t>
            </a:r>
            <a:r>
              <a:rPr lang="es-CL" sz="32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CEFCCC79-9402-1A4A-9BAC-5814C2E4C9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667" y="8484983"/>
            <a:ext cx="6220794" cy="2046492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7E2454E7-43C6-B849-ACDE-EEC9338394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0952" y="10282677"/>
            <a:ext cx="4224383" cy="83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11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CB077FE-DCD9-154D-9828-C29D45A062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55"/>
            <a:ext cx="20104100" cy="11308556"/>
          </a:xfrm>
          <a:prstGeom prst="rect">
            <a:avLst/>
          </a:prstGeom>
        </p:spPr>
      </p:pic>
      <p:sp>
        <p:nvSpPr>
          <p:cNvPr id="24" name="object 12">
            <a:extLst>
              <a:ext uri="{FF2B5EF4-FFF2-40B4-BE49-F238E27FC236}">
                <a16:creationId xmlns:a16="http://schemas.microsoft.com/office/drawing/2014/main" id="{A0B885A4-9375-EA40-9DB9-9EEF31B074A9}"/>
              </a:ext>
            </a:extLst>
          </p:cNvPr>
          <p:cNvSpPr/>
          <p:nvPr userDrawn="1"/>
        </p:nvSpPr>
        <p:spPr>
          <a:xfrm>
            <a:off x="5092767" y="7368222"/>
            <a:ext cx="10694670" cy="53340"/>
          </a:xfrm>
          <a:custGeom>
            <a:avLst/>
            <a:gdLst/>
            <a:ahLst/>
            <a:cxnLst/>
            <a:rect l="l" t="t" r="r" b="b"/>
            <a:pathLst>
              <a:path w="10694669" h="53340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3DF417FE-825D-8D41-8EF5-B5AA503D5EA8}"/>
              </a:ext>
            </a:extLst>
          </p:cNvPr>
          <p:cNvSpPr/>
          <p:nvPr userDrawn="1"/>
        </p:nvSpPr>
        <p:spPr>
          <a:xfrm>
            <a:off x="5092767" y="6322551"/>
            <a:ext cx="10694670" cy="1045671"/>
          </a:xfrm>
          <a:custGeom>
            <a:avLst/>
            <a:gdLst/>
            <a:ahLst/>
            <a:cxnLst/>
            <a:rect l="l" t="t" r="r" b="b"/>
            <a:pathLst>
              <a:path w="10694669" h="1025525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317D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D8298CF0-1D54-6247-B7EE-D42E3B9F8B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8402" y="6401309"/>
            <a:ext cx="10649035" cy="830997"/>
          </a:xfr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SUBTITULO: LOREN IPSUM</a:t>
            </a:r>
            <a:endParaRPr lang="es-CL" dirty="0"/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6A6FEFC9-11EC-B84F-A8C2-5DF3FAB58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8050" y="5246439"/>
            <a:ext cx="11429999" cy="923330"/>
          </a:xfrm>
        </p:spPr>
        <p:txBody>
          <a:bodyPr/>
          <a:lstStyle>
            <a:lvl1pPr algn="ctr">
              <a:defRPr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TÍTULO: LOREM IPSUM</a:t>
            </a:r>
            <a:endParaRPr lang="es-CL" dirty="0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C429B471-41F5-B54F-BE9E-5E63FBAF29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92767" y="7676832"/>
            <a:ext cx="10694988" cy="492443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3200" b="0" spc="10" dirty="0">
                <a:latin typeface="Arial"/>
                <a:cs typeface="Arial"/>
              </a:rPr>
              <a:t>Lorem ipsum </a:t>
            </a:r>
            <a:r>
              <a:rPr lang="es-CL" sz="3200" b="0" spc="5" dirty="0">
                <a:latin typeface="Arial"/>
                <a:cs typeface="Arial"/>
              </a:rPr>
              <a:t>dolor sit </a:t>
            </a:r>
            <a:r>
              <a:rPr lang="es-CL" sz="3200" b="0" spc="10" dirty="0">
                <a:latin typeface="Arial"/>
                <a:cs typeface="Arial"/>
              </a:rPr>
              <a:t>amet, consectetuer </a:t>
            </a:r>
            <a:r>
              <a:rPr lang="es-CL" sz="3200" b="0" spc="5" dirty="0">
                <a:latin typeface="Arial"/>
                <a:cs typeface="Arial"/>
              </a:rPr>
              <a:t>adipiscing </a:t>
            </a:r>
            <a:r>
              <a:rPr lang="es-CL" sz="32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CEFCCC79-9402-1A4A-9BAC-5814C2E4C9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667" y="8484983"/>
            <a:ext cx="6220794" cy="2046492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7E2454E7-43C6-B849-ACDE-EEC9338394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0952" y="10282677"/>
            <a:ext cx="4224383" cy="8335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9">
            <a:extLst>
              <a:ext uri="{FF2B5EF4-FFF2-40B4-BE49-F238E27FC236}">
                <a16:creationId xmlns:a16="http://schemas.microsoft.com/office/drawing/2014/main" id="{D74EE1F9-2998-754F-AE8B-CC1AA4E2EE8A}"/>
              </a:ext>
            </a:extLst>
          </p:cNvPr>
          <p:cNvSpPr/>
          <p:nvPr userDrawn="1"/>
        </p:nvSpPr>
        <p:spPr>
          <a:xfrm>
            <a:off x="14603006" y="1768475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317DE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8E5F013E-4F47-B444-9D43-991915429027}"/>
              </a:ext>
            </a:extLst>
          </p:cNvPr>
          <p:cNvSpPr/>
          <p:nvPr userDrawn="1"/>
        </p:nvSpPr>
        <p:spPr>
          <a:xfrm>
            <a:off x="10415337" y="1768476"/>
            <a:ext cx="3392804" cy="7616568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3584D8FB-5C66-5246-B53F-AFBF8195582B}"/>
              </a:ext>
            </a:extLst>
          </p:cNvPr>
          <p:cNvSpPr/>
          <p:nvPr userDrawn="1"/>
        </p:nvSpPr>
        <p:spPr>
          <a:xfrm>
            <a:off x="6347214" y="1813303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317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id="{55C4F869-B90C-0B40-A9F9-ADC2D812A79E}"/>
              </a:ext>
            </a:extLst>
          </p:cNvPr>
          <p:cNvSpPr/>
          <p:nvPr userDrawn="1"/>
        </p:nvSpPr>
        <p:spPr>
          <a:xfrm>
            <a:off x="2235659" y="1820288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317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B9F40AF0-87DA-0A48-B6E9-4219F4180C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2050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2" name="Marcador de texto 8">
            <a:extLst>
              <a:ext uri="{FF2B5EF4-FFF2-40B4-BE49-F238E27FC236}">
                <a16:creationId xmlns:a16="http://schemas.microsoft.com/office/drawing/2014/main" id="{D90E074A-B7DF-8245-A38A-3D05E057F6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32050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01</a:t>
            </a:r>
            <a:endParaRPr lang="es-CL" dirty="0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13C7172E-9E76-0741-9F46-1D2D52BD4A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20907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id="{FCB94CB1-4B2F-854C-BFCE-F2F8A555D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69873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6" name="Marcador de texto 8">
            <a:extLst>
              <a:ext uri="{FF2B5EF4-FFF2-40B4-BE49-F238E27FC236}">
                <a16:creationId xmlns:a16="http://schemas.microsoft.com/office/drawing/2014/main" id="{230B54DA-B6A0-F547-8BE5-D93D21AF0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69873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02</a:t>
            </a:r>
            <a:endParaRPr lang="es-CL" dirty="0"/>
          </a:p>
        </p:txBody>
      </p:sp>
      <p:sp>
        <p:nvSpPr>
          <p:cNvPr id="37" name="Marcador de texto 33">
            <a:extLst>
              <a:ext uri="{FF2B5EF4-FFF2-40B4-BE49-F238E27FC236}">
                <a16:creationId xmlns:a16="http://schemas.microsoft.com/office/drawing/2014/main" id="{049144DE-9B32-BF42-AC58-CA84B84FCC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58730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38" name="Marcador de texto 8">
            <a:extLst>
              <a:ext uri="{FF2B5EF4-FFF2-40B4-BE49-F238E27FC236}">
                <a16:creationId xmlns:a16="http://schemas.microsoft.com/office/drawing/2014/main" id="{3AD26DB2-ADE0-4647-9024-836E854502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42730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9" name="Marcador de texto 8">
            <a:extLst>
              <a:ext uri="{FF2B5EF4-FFF2-40B4-BE49-F238E27FC236}">
                <a16:creationId xmlns:a16="http://schemas.microsoft.com/office/drawing/2014/main" id="{B4CCB6D0-24E1-6C4B-B00D-A59898F665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642730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03</a:t>
            </a:r>
            <a:endParaRPr lang="es-CL" dirty="0"/>
          </a:p>
        </p:txBody>
      </p:sp>
      <p:sp>
        <p:nvSpPr>
          <p:cNvPr id="40" name="Marcador de texto 33">
            <a:extLst>
              <a:ext uri="{FF2B5EF4-FFF2-40B4-BE49-F238E27FC236}">
                <a16:creationId xmlns:a16="http://schemas.microsoft.com/office/drawing/2014/main" id="{E791DE5B-F3FB-2249-88C9-850052F11B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31587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41" name="Marcador de texto 8">
            <a:extLst>
              <a:ext uri="{FF2B5EF4-FFF2-40B4-BE49-F238E27FC236}">
                <a16:creationId xmlns:a16="http://schemas.microsoft.com/office/drawing/2014/main" id="{BFEC8CF8-CD6A-2D46-9209-80CB6E3757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44104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42" name="Marcador de texto 8">
            <a:extLst>
              <a:ext uri="{FF2B5EF4-FFF2-40B4-BE49-F238E27FC236}">
                <a16:creationId xmlns:a16="http://schemas.microsoft.com/office/drawing/2014/main" id="{2B4261FE-A1D1-4B4F-95F4-6ED010B112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44104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04</a:t>
            </a:r>
            <a:endParaRPr lang="es-CL" dirty="0"/>
          </a:p>
        </p:txBody>
      </p:sp>
      <p:sp>
        <p:nvSpPr>
          <p:cNvPr id="43" name="Marcador de texto 33">
            <a:extLst>
              <a:ext uri="{FF2B5EF4-FFF2-40B4-BE49-F238E27FC236}">
                <a16:creationId xmlns:a16="http://schemas.microsoft.com/office/drawing/2014/main" id="{675B8AD7-87CC-C84B-AFAA-1219F5560E5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32961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44" name="object 13">
            <a:extLst>
              <a:ext uri="{FF2B5EF4-FFF2-40B4-BE49-F238E27FC236}">
                <a16:creationId xmlns:a16="http://schemas.microsoft.com/office/drawing/2014/main" id="{9B5E9D9A-47C1-1E44-B23B-6F1ADDE4D8E6}"/>
              </a:ext>
            </a:extLst>
          </p:cNvPr>
          <p:cNvSpPr/>
          <p:nvPr userDrawn="1"/>
        </p:nvSpPr>
        <p:spPr>
          <a:xfrm>
            <a:off x="3579241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3">
            <a:extLst>
              <a:ext uri="{FF2B5EF4-FFF2-40B4-BE49-F238E27FC236}">
                <a16:creationId xmlns:a16="http://schemas.microsoft.com/office/drawing/2014/main" id="{1ABCC154-C69E-B546-A2BD-4C9F96651155}"/>
              </a:ext>
            </a:extLst>
          </p:cNvPr>
          <p:cNvSpPr/>
          <p:nvPr userDrawn="1"/>
        </p:nvSpPr>
        <p:spPr>
          <a:xfrm>
            <a:off x="7667696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3">
            <a:extLst>
              <a:ext uri="{FF2B5EF4-FFF2-40B4-BE49-F238E27FC236}">
                <a16:creationId xmlns:a16="http://schemas.microsoft.com/office/drawing/2014/main" id="{982DA456-C055-9C46-9D2A-E2B01BD77B0E}"/>
              </a:ext>
            </a:extLst>
          </p:cNvPr>
          <p:cNvSpPr/>
          <p:nvPr userDrawn="1"/>
        </p:nvSpPr>
        <p:spPr>
          <a:xfrm>
            <a:off x="15995650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3">
            <a:extLst>
              <a:ext uri="{FF2B5EF4-FFF2-40B4-BE49-F238E27FC236}">
                <a16:creationId xmlns:a16="http://schemas.microsoft.com/office/drawing/2014/main" id="{6BD4CEE4-F664-604F-98CF-699643BD4FFF}"/>
              </a:ext>
            </a:extLst>
          </p:cNvPr>
          <p:cNvSpPr/>
          <p:nvPr userDrawn="1"/>
        </p:nvSpPr>
        <p:spPr>
          <a:xfrm>
            <a:off x="11728450" y="571988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2">
            <a:extLst>
              <a:ext uri="{FF2B5EF4-FFF2-40B4-BE49-F238E27FC236}">
                <a16:creationId xmlns:a16="http://schemas.microsoft.com/office/drawing/2014/main" id="{0B67C3A2-010D-4140-ABF4-F72A6A7F378C}"/>
              </a:ext>
            </a:extLst>
          </p:cNvPr>
          <p:cNvSpPr/>
          <p:nvPr userDrawn="1"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3">
            <a:extLst>
              <a:ext uri="{FF2B5EF4-FFF2-40B4-BE49-F238E27FC236}">
                <a16:creationId xmlns:a16="http://schemas.microsoft.com/office/drawing/2014/main" id="{D2D447AF-9C93-1A41-9207-B51827B0B3A7}"/>
              </a:ext>
            </a:extLst>
          </p:cNvPr>
          <p:cNvSpPr/>
          <p:nvPr userDrawn="1"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4">
            <a:extLst>
              <a:ext uri="{FF2B5EF4-FFF2-40B4-BE49-F238E27FC236}">
                <a16:creationId xmlns:a16="http://schemas.microsoft.com/office/drawing/2014/main" id="{3185B5ED-2353-7F43-98D6-FB917C139291}"/>
              </a:ext>
            </a:extLst>
          </p:cNvPr>
          <p:cNvGrpSpPr/>
          <p:nvPr userDrawn="1"/>
        </p:nvGrpSpPr>
        <p:grpSpPr>
          <a:xfrm>
            <a:off x="19131280" y="10355374"/>
            <a:ext cx="445770" cy="598170"/>
            <a:chOff x="18406074" y="10234089"/>
            <a:chExt cx="445770" cy="598170"/>
          </a:xfrm>
        </p:grpSpPr>
        <p:sp>
          <p:nvSpPr>
            <p:cNvPr id="51" name="object 5">
              <a:extLst>
                <a:ext uri="{FF2B5EF4-FFF2-40B4-BE49-F238E27FC236}">
                  <a16:creationId xmlns:a16="http://schemas.microsoft.com/office/drawing/2014/main" id="{886CB714-3245-7648-B161-D646B4D8D540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6">
              <a:extLst>
                <a:ext uri="{FF2B5EF4-FFF2-40B4-BE49-F238E27FC236}">
                  <a16:creationId xmlns:a16="http://schemas.microsoft.com/office/drawing/2014/main" id="{70D7E7E3-B924-4C4F-B481-828638FCF065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pic>
        <p:nvPicPr>
          <p:cNvPr id="53" name="Gráfico 52">
            <a:extLst>
              <a:ext uri="{FF2B5EF4-FFF2-40B4-BE49-F238E27FC236}">
                <a16:creationId xmlns:a16="http://schemas.microsoft.com/office/drawing/2014/main" id="{BEBF0785-D638-6446-9E71-B794CEB230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5995" y="10351817"/>
            <a:ext cx="4224383" cy="83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11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84BBD3E8-4E3E-7143-93D6-703701B55B8F}"/>
              </a:ext>
            </a:extLst>
          </p:cNvPr>
          <p:cNvSpPr/>
          <p:nvPr userDrawn="1"/>
        </p:nvSpPr>
        <p:spPr>
          <a:xfrm>
            <a:off x="0" y="828729"/>
            <a:ext cx="6647329" cy="1168346"/>
          </a:xfrm>
          <a:prstGeom prst="rect">
            <a:avLst/>
          </a:prstGeom>
          <a:solidFill>
            <a:srgbClr val="317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3F0A3CF7-27AF-C54F-8A82-249182FDF036}"/>
              </a:ext>
            </a:extLst>
          </p:cNvPr>
          <p:cNvSpPr/>
          <p:nvPr userDrawn="1"/>
        </p:nvSpPr>
        <p:spPr>
          <a:xfrm>
            <a:off x="6699250" y="828729"/>
            <a:ext cx="152400" cy="1168346"/>
          </a:xfrm>
          <a:custGeom>
            <a:avLst/>
            <a:gdLst/>
            <a:ahLst/>
            <a:cxnLst/>
            <a:rect l="l" t="t" r="r" b="b"/>
            <a:pathLst>
              <a:path w="53339" h="6827520">
                <a:moveTo>
                  <a:pt x="26606" y="0"/>
                </a:moveTo>
                <a:lnTo>
                  <a:pt x="16269" y="2095"/>
                </a:lnTo>
                <a:lnTo>
                  <a:pt x="7809" y="7806"/>
                </a:lnTo>
                <a:lnTo>
                  <a:pt x="2097" y="16264"/>
                </a:lnTo>
                <a:lnTo>
                  <a:pt x="0" y="26606"/>
                </a:lnTo>
                <a:lnTo>
                  <a:pt x="0" y="6800368"/>
                </a:lnTo>
                <a:lnTo>
                  <a:pt x="2097" y="6810704"/>
                </a:lnTo>
                <a:lnTo>
                  <a:pt x="7809" y="6819160"/>
                </a:lnTo>
                <a:lnTo>
                  <a:pt x="16269" y="6824869"/>
                </a:lnTo>
                <a:lnTo>
                  <a:pt x="26606" y="6826964"/>
                </a:lnTo>
                <a:lnTo>
                  <a:pt x="36943" y="6824869"/>
                </a:lnTo>
                <a:lnTo>
                  <a:pt x="45403" y="6819160"/>
                </a:lnTo>
                <a:lnTo>
                  <a:pt x="51115" y="6810704"/>
                </a:lnTo>
                <a:lnTo>
                  <a:pt x="53213" y="6800368"/>
                </a:lnTo>
                <a:lnTo>
                  <a:pt x="53213" y="26606"/>
                </a:lnTo>
                <a:lnTo>
                  <a:pt x="51115" y="16264"/>
                </a:lnTo>
                <a:lnTo>
                  <a:pt x="45403" y="7806"/>
                </a:lnTo>
                <a:lnTo>
                  <a:pt x="36943" y="2095"/>
                </a:lnTo>
                <a:lnTo>
                  <a:pt x="26606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Marcador de texto 26">
            <a:extLst>
              <a:ext uri="{FF2B5EF4-FFF2-40B4-BE49-F238E27FC236}">
                <a16:creationId xmlns:a16="http://schemas.microsoft.com/office/drawing/2014/main" id="{60CA0A8E-31A5-234D-AC7B-9748F2C75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040" y="1258411"/>
            <a:ext cx="5896610" cy="1477328"/>
          </a:xfrm>
        </p:spPr>
        <p:txBody>
          <a:bodyPr/>
          <a:lstStyle>
            <a:lvl1pPr algn="l">
              <a:defRPr sz="4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 LOREM IPSUM</a:t>
            </a:r>
            <a:endParaRPr lang="es-CL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B2FCA64A-F62A-7D46-AFDE-4EB256B113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4" y="2911475"/>
            <a:ext cx="5895975" cy="1477328"/>
          </a:xfrm>
        </p:spPr>
        <p:txBody>
          <a:bodyPr/>
          <a:lstStyle>
            <a:lvl1pPr algn="l"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mannt</a:t>
            </a:r>
            <a:r>
              <a:rPr lang="es-ES" dirty="0"/>
              <a:t> 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</a:t>
            </a:r>
            <a:r>
              <a:rPr lang="es-ES" dirty="0"/>
              <a:t> </a:t>
            </a:r>
            <a:r>
              <a:rPr lang="es-ES" dirty="0" err="1"/>
              <a:t>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lo</a:t>
            </a:r>
          </a:p>
          <a:p>
            <a:endParaRPr lang="es-ES" dirty="0"/>
          </a:p>
        </p:txBody>
      </p:sp>
      <p:sp>
        <p:nvSpPr>
          <p:cNvPr id="32" name="object 2">
            <a:extLst>
              <a:ext uri="{FF2B5EF4-FFF2-40B4-BE49-F238E27FC236}">
                <a16:creationId xmlns:a16="http://schemas.microsoft.com/office/drawing/2014/main" id="{3E996A7B-5475-8648-80AF-B9FC4BDFAFBC}"/>
              </a:ext>
            </a:extLst>
          </p:cNvPr>
          <p:cNvSpPr/>
          <p:nvPr userDrawn="1"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0A761E5C-A140-404A-B948-83BB07042F18}"/>
              </a:ext>
            </a:extLst>
          </p:cNvPr>
          <p:cNvSpPr/>
          <p:nvPr userDrawn="1"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4">
            <a:extLst>
              <a:ext uri="{FF2B5EF4-FFF2-40B4-BE49-F238E27FC236}">
                <a16:creationId xmlns:a16="http://schemas.microsoft.com/office/drawing/2014/main" id="{F85B8010-B39D-E141-A442-43BA37AA9298}"/>
              </a:ext>
            </a:extLst>
          </p:cNvPr>
          <p:cNvGrpSpPr/>
          <p:nvPr userDrawn="1"/>
        </p:nvGrpSpPr>
        <p:grpSpPr>
          <a:xfrm>
            <a:off x="19131280" y="10355374"/>
            <a:ext cx="445770" cy="598170"/>
            <a:chOff x="18406074" y="10234089"/>
            <a:chExt cx="445770" cy="598170"/>
          </a:xfrm>
        </p:grpSpPr>
        <p:sp>
          <p:nvSpPr>
            <p:cNvPr id="35" name="object 5">
              <a:extLst>
                <a:ext uri="{FF2B5EF4-FFF2-40B4-BE49-F238E27FC236}">
                  <a16:creationId xmlns:a16="http://schemas.microsoft.com/office/drawing/2014/main" id="{6777C2CC-3F19-944C-A6BE-3BA7FDE0AB12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6">
              <a:extLst>
                <a:ext uri="{FF2B5EF4-FFF2-40B4-BE49-F238E27FC236}">
                  <a16:creationId xmlns:a16="http://schemas.microsoft.com/office/drawing/2014/main" id="{867BBFEF-9432-8A42-A7EF-5A6AD57D317D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pic>
        <p:nvPicPr>
          <p:cNvPr id="37" name="Gráfico 36">
            <a:extLst>
              <a:ext uri="{FF2B5EF4-FFF2-40B4-BE49-F238E27FC236}">
                <a16:creationId xmlns:a16="http://schemas.microsoft.com/office/drawing/2014/main" id="{A8B463B4-447A-7B4A-914E-C9D22D793B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5995" y="10351817"/>
            <a:ext cx="4224383" cy="833510"/>
          </a:xfrm>
          <a:prstGeom prst="rect">
            <a:avLst/>
          </a:prstGeom>
        </p:spPr>
      </p:pic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89B0BC78-4CB7-2CDC-6DC0-5EF494D54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91068" y="2911475"/>
            <a:ext cx="12685915" cy="1661993"/>
          </a:xfrm>
        </p:spPr>
        <p:txBody>
          <a:bodyPr/>
          <a:lstStyle>
            <a:lvl1pPr algn="l"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mannt</a:t>
            </a:r>
            <a:r>
              <a:rPr lang="es-ES" dirty="0"/>
              <a:t> 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</a:t>
            </a:r>
            <a:r>
              <a:rPr lang="es-ES" dirty="0"/>
              <a:t> </a:t>
            </a:r>
            <a:r>
              <a:rPr lang="es-ES" dirty="0" err="1"/>
              <a:t>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lo</a:t>
            </a:r>
          </a:p>
          <a:p>
            <a:endParaRPr lang="es-E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84BBD3E8-4E3E-7143-93D6-703701B55B8F}"/>
              </a:ext>
            </a:extLst>
          </p:cNvPr>
          <p:cNvSpPr/>
          <p:nvPr userDrawn="1"/>
        </p:nvSpPr>
        <p:spPr>
          <a:xfrm>
            <a:off x="1" y="828729"/>
            <a:ext cx="4870450" cy="1168346"/>
          </a:xfrm>
          <a:prstGeom prst="rect">
            <a:avLst/>
          </a:prstGeom>
          <a:solidFill>
            <a:srgbClr val="317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3F0A3CF7-27AF-C54F-8A82-249182FDF036}"/>
              </a:ext>
            </a:extLst>
          </p:cNvPr>
          <p:cNvSpPr/>
          <p:nvPr userDrawn="1"/>
        </p:nvSpPr>
        <p:spPr>
          <a:xfrm>
            <a:off x="5022850" y="828729"/>
            <a:ext cx="152400" cy="1168346"/>
          </a:xfrm>
          <a:custGeom>
            <a:avLst/>
            <a:gdLst/>
            <a:ahLst/>
            <a:cxnLst/>
            <a:rect l="l" t="t" r="r" b="b"/>
            <a:pathLst>
              <a:path w="53339" h="6827520">
                <a:moveTo>
                  <a:pt x="26606" y="0"/>
                </a:moveTo>
                <a:lnTo>
                  <a:pt x="16269" y="2095"/>
                </a:lnTo>
                <a:lnTo>
                  <a:pt x="7809" y="7806"/>
                </a:lnTo>
                <a:lnTo>
                  <a:pt x="2097" y="16264"/>
                </a:lnTo>
                <a:lnTo>
                  <a:pt x="0" y="26606"/>
                </a:lnTo>
                <a:lnTo>
                  <a:pt x="0" y="6800368"/>
                </a:lnTo>
                <a:lnTo>
                  <a:pt x="2097" y="6810704"/>
                </a:lnTo>
                <a:lnTo>
                  <a:pt x="7809" y="6819160"/>
                </a:lnTo>
                <a:lnTo>
                  <a:pt x="16269" y="6824869"/>
                </a:lnTo>
                <a:lnTo>
                  <a:pt x="26606" y="6826964"/>
                </a:lnTo>
                <a:lnTo>
                  <a:pt x="36943" y="6824869"/>
                </a:lnTo>
                <a:lnTo>
                  <a:pt x="45403" y="6819160"/>
                </a:lnTo>
                <a:lnTo>
                  <a:pt x="51115" y="6810704"/>
                </a:lnTo>
                <a:lnTo>
                  <a:pt x="53213" y="6800368"/>
                </a:lnTo>
                <a:lnTo>
                  <a:pt x="53213" y="26606"/>
                </a:lnTo>
                <a:lnTo>
                  <a:pt x="51115" y="16264"/>
                </a:lnTo>
                <a:lnTo>
                  <a:pt x="45403" y="7806"/>
                </a:lnTo>
                <a:lnTo>
                  <a:pt x="36943" y="2095"/>
                </a:lnTo>
                <a:lnTo>
                  <a:pt x="26606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Marcador de texto 26">
            <a:extLst>
              <a:ext uri="{FF2B5EF4-FFF2-40B4-BE49-F238E27FC236}">
                <a16:creationId xmlns:a16="http://schemas.microsoft.com/office/drawing/2014/main" id="{60CA0A8E-31A5-234D-AC7B-9748F2C75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039" y="1258411"/>
            <a:ext cx="4296411" cy="1477328"/>
          </a:xfrm>
        </p:spPr>
        <p:txBody>
          <a:bodyPr/>
          <a:lstStyle>
            <a:lvl1pPr algn="l">
              <a:defRPr sz="4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 LOREM IPSUM</a:t>
            </a:r>
            <a:endParaRPr lang="es-CL" dirty="0"/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B2FCA64A-F62A-7D46-AFDE-4EB256B113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3521075"/>
            <a:ext cx="4143376" cy="1846659"/>
          </a:xfrm>
        </p:spPr>
        <p:txBody>
          <a:bodyPr/>
          <a:lstStyle>
            <a:lvl1pPr algn="l"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mannt</a:t>
            </a:r>
            <a:r>
              <a:rPr lang="es-ES" dirty="0"/>
              <a:t> 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</a:t>
            </a:r>
            <a:r>
              <a:rPr lang="es-ES" dirty="0"/>
              <a:t> </a:t>
            </a:r>
            <a:r>
              <a:rPr lang="es-ES" dirty="0" err="1"/>
              <a:t>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lo</a:t>
            </a:r>
          </a:p>
          <a:p>
            <a:endParaRPr lang="es-ES" dirty="0"/>
          </a:p>
        </p:txBody>
      </p:sp>
      <p:sp>
        <p:nvSpPr>
          <p:cNvPr id="32" name="object 2">
            <a:extLst>
              <a:ext uri="{FF2B5EF4-FFF2-40B4-BE49-F238E27FC236}">
                <a16:creationId xmlns:a16="http://schemas.microsoft.com/office/drawing/2014/main" id="{3E996A7B-5475-8648-80AF-B9FC4BDFAFBC}"/>
              </a:ext>
            </a:extLst>
          </p:cNvPr>
          <p:cNvSpPr/>
          <p:nvPr userDrawn="1"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0A761E5C-A140-404A-B948-83BB07042F18}"/>
              </a:ext>
            </a:extLst>
          </p:cNvPr>
          <p:cNvSpPr/>
          <p:nvPr userDrawn="1"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4">
            <a:extLst>
              <a:ext uri="{FF2B5EF4-FFF2-40B4-BE49-F238E27FC236}">
                <a16:creationId xmlns:a16="http://schemas.microsoft.com/office/drawing/2014/main" id="{F85B8010-B39D-E141-A442-43BA37AA9298}"/>
              </a:ext>
            </a:extLst>
          </p:cNvPr>
          <p:cNvGrpSpPr/>
          <p:nvPr userDrawn="1"/>
        </p:nvGrpSpPr>
        <p:grpSpPr>
          <a:xfrm>
            <a:off x="19131280" y="10355374"/>
            <a:ext cx="445770" cy="598170"/>
            <a:chOff x="18406074" y="10234089"/>
            <a:chExt cx="445770" cy="598170"/>
          </a:xfrm>
        </p:grpSpPr>
        <p:sp>
          <p:nvSpPr>
            <p:cNvPr id="35" name="object 5">
              <a:extLst>
                <a:ext uri="{FF2B5EF4-FFF2-40B4-BE49-F238E27FC236}">
                  <a16:creationId xmlns:a16="http://schemas.microsoft.com/office/drawing/2014/main" id="{6777C2CC-3F19-944C-A6BE-3BA7FDE0AB12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6">
              <a:extLst>
                <a:ext uri="{FF2B5EF4-FFF2-40B4-BE49-F238E27FC236}">
                  <a16:creationId xmlns:a16="http://schemas.microsoft.com/office/drawing/2014/main" id="{867BBFEF-9432-8A42-A7EF-5A6AD57D317D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pic>
        <p:nvPicPr>
          <p:cNvPr id="37" name="Gráfico 36">
            <a:extLst>
              <a:ext uri="{FF2B5EF4-FFF2-40B4-BE49-F238E27FC236}">
                <a16:creationId xmlns:a16="http://schemas.microsoft.com/office/drawing/2014/main" id="{A8B463B4-447A-7B4A-914E-C9D22D793B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5995" y="10351817"/>
            <a:ext cx="4224383" cy="833510"/>
          </a:xfrm>
          <a:prstGeom prst="rect">
            <a:avLst/>
          </a:prstGeom>
        </p:spPr>
      </p:pic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89B0BC78-4CB7-2CDC-6DC0-5EF494D54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91068" y="3521075"/>
            <a:ext cx="12685915" cy="1661993"/>
          </a:xfrm>
        </p:spPr>
        <p:txBody>
          <a:bodyPr/>
          <a:lstStyle>
            <a:lvl1pPr algn="l"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mannt</a:t>
            </a:r>
            <a:r>
              <a:rPr lang="es-ES" dirty="0"/>
              <a:t> 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</a:t>
            </a:r>
            <a:r>
              <a:rPr lang="es-ES" dirty="0"/>
              <a:t> </a:t>
            </a:r>
            <a:r>
              <a:rPr lang="es-ES" dirty="0" err="1"/>
              <a:t>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lo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0772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F0C62AA-7E37-6845-8D8A-ED2B4A2092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104100" cy="7378258"/>
          </a:xfrm>
          <a:prstGeom prst="rect">
            <a:avLst/>
          </a:prstGeom>
        </p:spPr>
      </p:pic>
      <p:sp>
        <p:nvSpPr>
          <p:cNvPr id="35" name="object 2">
            <a:extLst>
              <a:ext uri="{FF2B5EF4-FFF2-40B4-BE49-F238E27FC236}">
                <a16:creationId xmlns:a16="http://schemas.microsoft.com/office/drawing/2014/main" id="{8B4706A3-2EB4-0941-8713-118E1EE44C32}"/>
              </a:ext>
            </a:extLst>
          </p:cNvPr>
          <p:cNvSpPr/>
          <p:nvPr userDrawn="1"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">
            <a:extLst>
              <a:ext uri="{FF2B5EF4-FFF2-40B4-BE49-F238E27FC236}">
                <a16:creationId xmlns:a16="http://schemas.microsoft.com/office/drawing/2014/main" id="{1D44F9E2-5379-7E4A-83D8-2FDE2AFAFEF9}"/>
              </a:ext>
            </a:extLst>
          </p:cNvPr>
          <p:cNvSpPr/>
          <p:nvPr userDrawn="1"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4">
            <a:extLst>
              <a:ext uri="{FF2B5EF4-FFF2-40B4-BE49-F238E27FC236}">
                <a16:creationId xmlns:a16="http://schemas.microsoft.com/office/drawing/2014/main" id="{0360ECE7-3B5A-AA42-B97A-B717880F7FD0}"/>
              </a:ext>
            </a:extLst>
          </p:cNvPr>
          <p:cNvGrpSpPr/>
          <p:nvPr userDrawn="1"/>
        </p:nvGrpSpPr>
        <p:grpSpPr>
          <a:xfrm>
            <a:off x="19131280" y="10355374"/>
            <a:ext cx="445770" cy="598170"/>
            <a:chOff x="18406074" y="10234089"/>
            <a:chExt cx="445770" cy="598170"/>
          </a:xfrm>
        </p:grpSpPr>
        <p:sp>
          <p:nvSpPr>
            <p:cNvPr id="38" name="object 5">
              <a:extLst>
                <a:ext uri="{FF2B5EF4-FFF2-40B4-BE49-F238E27FC236}">
                  <a16:creationId xmlns:a16="http://schemas.microsoft.com/office/drawing/2014/main" id="{A6298163-CFF5-EA4A-8794-9DB6E054DA1C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6">
              <a:extLst>
                <a:ext uri="{FF2B5EF4-FFF2-40B4-BE49-F238E27FC236}">
                  <a16:creationId xmlns:a16="http://schemas.microsoft.com/office/drawing/2014/main" id="{93ED0631-D4B8-9245-AED9-7FFC3DF8BF8D}"/>
                </a:ext>
              </a:extLst>
            </p:cNvPr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pic>
        <p:nvPicPr>
          <p:cNvPr id="40" name="Gráfico 39">
            <a:extLst>
              <a:ext uri="{FF2B5EF4-FFF2-40B4-BE49-F238E27FC236}">
                <a16:creationId xmlns:a16="http://schemas.microsoft.com/office/drawing/2014/main" id="{753FB46B-300A-F44F-AAAA-E67F66AD18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25995" y="10351817"/>
            <a:ext cx="4224383" cy="833510"/>
          </a:xfrm>
          <a:prstGeom prst="rect">
            <a:avLst/>
          </a:prstGeom>
        </p:spPr>
      </p:pic>
      <p:sp>
        <p:nvSpPr>
          <p:cNvPr id="41" name="Título 10">
            <a:extLst>
              <a:ext uri="{FF2B5EF4-FFF2-40B4-BE49-F238E27FC236}">
                <a16:creationId xmlns:a16="http://schemas.microsoft.com/office/drawing/2014/main" id="{01AF9639-B5F6-6546-8B77-C66957275E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A9205323-AC03-D74A-AEE3-E3B4BB450B70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35C72942-F7B7-3241-84D0-E36AF6C765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4323C78-91D7-DE47-86DA-6F7685E6C6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196"/>
            <a:ext cx="20104100" cy="7520510"/>
          </a:xfrm>
          <a:prstGeom prst="rect">
            <a:avLst/>
          </a:prstGeom>
        </p:spPr>
      </p:pic>
      <p:sp>
        <p:nvSpPr>
          <p:cNvPr id="30" name="object 2">
            <a:extLst>
              <a:ext uri="{FF2B5EF4-FFF2-40B4-BE49-F238E27FC236}">
                <a16:creationId xmlns:a16="http://schemas.microsoft.com/office/drawing/2014/main" id="{1A05C437-F6E2-1346-92B2-6EC80A6C890F}"/>
              </a:ext>
            </a:extLst>
          </p:cNvPr>
          <p:cNvSpPr/>
          <p:nvPr userDrawn="1"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5A8637DA-970F-8F4E-A3B3-DC09DAE3D0BE}"/>
              </a:ext>
            </a:extLst>
          </p:cNvPr>
          <p:cNvSpPr/>
          <p:nvPr userDrawn="1"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4">
            <a:extLst>
              <a:ext uri="{FF2B5EF4-FFF2-40B4-BE49-F238E27FC236}">
                <a16:creationId xmlns:a16="http://schemas.microsoft.com/office/drawing/2014/main" id="{F0E47495-3EF8-A445-9410-936564B2BEE9}"/>
              </a:ext>
            </a:extLst>
          </p:cNvPr>
          <p:cNvGrpSpPr/>
          <p:nvPr userDrawn="1"/>
        </p:nvGrpSpPr>
        <p:grpSpPr>
          <a:xfrm>
            <a:off x="19131280" y="10355374"/>
            <a:ext cx="445770" cy="598170"/>
            <a:chOff x="18406074" y="10234089"/>
            <a:chExt cx="445770" cy="598170"/>
          </a:xfrm>
        </p:grpSpPr>
        <p:sp>
          <p:nvSpPr>
            <p:cNvPr id="33" name="object 5">
              <a:extLst>
                <a:ext uri="{FF2B5EF4-FFF2-40B4-BE49-F238E27FC236}">
                  <a16:creationId xmlns:a16="http://schemas.microsoft.com/office/drawing/2014/main" id="{0FBC0564-595F-864D-91F5-A9613FFC17D2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6">
              <a:extLst>
                <a:ext uri="{FF2B5EF4-FFF2-40B4-BE49-F238E27FC236}">
                  <a16:creationId xmlns:a16="http://schemas.microsoft.com/office/drawing/2014/main" id="{D3F1EA37-869B-F94C-A100-2DFE634B7A52}"/>
                </a:ext>
              </a:extLst>
            </p:cNvPr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pic>
        <p:nvPicPr>
          <p:cNvPr id="35" name="Gráfico 34">
            <a:extLst>
              <a:ext uri="{FF2B5EF4-FFF2-40B4-BE49-F238E27FC236}">
                <a16:creationId xmlns:a16="http://schemas.microsoft.com/office/drawing/2014/main" id="{9B30EE24-9E48-634A-8BF4-69FBC5B32A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25995" y="10351817"/>
            <a:ext cx="4224383" cy="833510"/>
          </a:xfrm>
          <a:prstGeom prst="rect">
            <a:avLst/>
          </a:prstGeom>
        </p:spPr>
      </p:pic>
      <p:sp>
        <p:nvSpPr>
          <p:cNvPr id="36" name="Título 10">
            <a:extLst>
              <a:ext uri="{FF2B5EF4-FFF2-40B4-BE49-F238E27FC236}">
                <a16:creationId xmlns:a16="http://schemas.microsoft.com/office/drawing/2014/main" id="{574A0C90-EC12-A749-A679-5777882832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91529161-8AB8-9849-AF32-382A75BC8A61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E7FE815C-E26B-4E4E-9B6D-5856DACC3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C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FEDDDB6-8A33-B649-92A5-034576D1E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0104101" cy="7407276"/>
          </a:xfrm>
          <a:prstGeom prst="rect">
            <a:avLst/>
          </a:prstGeom>
        </p:spPr>
      </p:pic>
      <p:sp>
        <p:nvSpPr>
          <p:cNvPr id="30" name="object 2">
            <a:extLst>
              <a:ext uri="{FF2B5EF4-FFF2-40B4-BE49-F238E27FC236}">
                <a16:creationId xmlns:a16="http://schemas.microsoft.com/office/drawing/2014/main" id="{28E4DF60-7B12-FD4B-90A0-0B344A39F3F6}"/>
              </a:ext>
            </a:extLst>
          </p:cNvPr>
          <p:cNvSpPr/>
          <p:nvPr userDrawn="1"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88B3FA9D-6E32-D446-872B-B566CA9B4E2C}"/>
              </a:ext>
            </a:extLst>
          </p:cNvPr>
          <p:cNvSpPr/>
          <p:nvPr userDrawn="1"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4">
            <a:extLst>
              <a:ext uri="{FF2B5EF4-FFF2-40B4-BE49-F238E27FC236}">
                <a16:creationId xmlns:a16="http://schemas.microsoft.com/office/drawing/2014/main" id="{04E82F0A-B9A8-3A48-86F4-2B5B63326C49}"/>
              </a:ext>
            </a:extLst>
          </p:cNvPr>
          <p:cNvGrpSpPr/>
          <p:nvPr userDrawn="1"/>
        </p:nvGrpSpPr>
        <p:grpSpPr>
          <a:xfrm>
            <a:off x="19131280" y="10355374"/>
            <a:ext cx="445770" cy="598170"/>
            <a:chOff x="18406074" y="10234089"/>
            <a:chExt cx="445770" cy="598170"/>
          </a:xfrm>
        </p:grpSpPr>
        <p:sp>
          <p:nvSpPr>
            <p:cNvPr id="33" name="object 5">
              <a:extLst>
                <a:ext uri="{FF2B5EF4-FFF2-40B4-BE49-F238E27FC236}">
                  <a16:creationId xmlns:a16="http://schemas.microsoft.com/office/drawing/2014/main" id="{DA35104B-1A00-8E4E-889B-46A2606AAAAA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6">
              <a:extLst>
                <a:ext uri="{FF2B5EF4-FFF2-40B4-BE49-F238E27FC236}">
                  <a16:creationId xmlns:a16="http://schemas.microsoft.com/office/drawing/2014/main" id="{921D8664-4A1C-F34E-B69D-E9E24BED913B}"/>
                </a:ext>
              </a:extLst>
            </p:cNvPr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pic>
        <p:nvPicPr>
          <p:cNvPr id="35" name="Gráfico 34">
            <a:extLst>
              <a:ext uri="{FF2B5EF4-FFF2-40B4-BE49-F238E27FC236}">
                <a16:creationId xmlns:a16="http://schemas.microsoft.com/office/drawing/2014/main" id="{0C5F7328-7DFD-E94A-9B11-C8A589E6CF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25995" y="10351817"/>
            <a:ext cx="4224383" cy="833510"/>
          </a:xfrm>
          <a:prstGeom prst="rect">
            <a:avLst/>
          </a:prstGeom>
        </p:spPr>
      </p:pic>
      <p:sp>
        <p:nvSpPr>
          <p:cNvPr id="36" name="Título 10">
            <a:extLst>
              <a:ext uri="{FF2B5EF4-FFF2-40B4-BE49-F238E27FC236}">
                <a16:creationId xmlns:a16="http://schemas.microsoft.com/office/drawing/2014/main" id="{D40EA9E4-5463-DC4D-BD9C-81232BE20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BAD04499-509E-2A4D-98D9-A2DFD8D7033E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9BEBCE5B-EF0F-114A-A1F5-52C2B2AF2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1247C45-E6C5-3C47-96BC-8BE72FCCA6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225"/>
            <a:ext cx="20112123" cy="7534688"/>
          </a:xfrm>
          <a:prstGeom prst="rect">
            <a:avLst/>
          </a:prstGeom>
        </p:spPr>
      </p:pic>
      <p:sp>
        <p:nvSpPr>
          <p:cNvPr id="30" name="object 2">
            <a:extLst>
              <a:ext uri="{FF2B5EF4-FFF2-40B4-BE49-F238E27FC236}">
                <a16:creationId xmlns:a16="http://schemas.microsoft.com/office/drawing/2014/main" id="{F78E44EE-DD0C-4C42-A7F4-42B18335018E}"/>
              </a:ext>
            </a:extLst>
          </p:cNvPr>
          <p:cNvSpPr/>
          <p:nvPr userDrawn="1"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555E93BB-BE18-F943-991A-1E2AE95C52FD}"/>
              </a:ext>
            </a:extLst>
          </p:cNvPr>
          <p:cNvSpPr/>
          <p:nvPr userDrawn="1"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4">
            <a:extLst>
              <a:ext uri="{FF2B5EF4-FFF2-40B4-BE49-F238E27FC236}">
                <a16:creationId xmlns:a16="http://schemas.microsoft.com/office/drawing/2014/main" id="{4D6FAB23-9ACA-B945-B817-394B4203D153}"/>
              </a:ext>
            </a:extLst>
          </p:cNvPr>
          <p:cNvGrpSpPr/>
          <p:nvPr userDrawn="1"/>
        </p:nvGrpSpPr>
        <p:grpSpPr>
          <a:xfrm>
            <a:off x="19131280" y="10355374"/>
            <a:ext cx="445770" cy="598170"/>
            <a:chOff x="18406074" y="10234089"/>
            <a:chExt cx="445770" cy="598170"/>
          </a:xfrm>
        </p:grpSpPr>
        <p:sp>
          <p:nvSpPr>
            <p:cNvPr id="33" name="object 5">
              <a:extLst>
                <a:ext uri="{FF2B5EF4-FFF2-40B4-BE49-F238E27FC236}">
                  <a16:creationId xmlns:a16="http://schemas.microsoft.com/office/drawing/2014/main" id="{6363A06F-D3F9-6D48-958F-B2A0ABCD81C6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6">
              <a:extLst>
                <a:ext uri="{FF2B5EF4-FFF2-40B4-BE49-F238E27FC236}">
                  <a16:creationId xmlns:a16="http://schemas.microsoft.com/office/drawing/2014/main" id="{E1A65BEB-C502-354A-9DF6-26D7E82604B2}"/>
                </a:ext>
              </a:extLst>
            </p:cNvPr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pic>
        <p:nvPicPr>
          <p:cNvPr id="35" name="Gráfico 34">
            <a:extLst>
              <a:ext uri="{FF2B5EF4-FFF2-40B4-BE49-F238E27FC236}">
                <a16:creationId xmlns:a16="http://schemas.microsoft.com/office/drawing/2014/main" id="{044EDDD6-797D-0C4A-ADDD-F94E27007C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25995" y="10351817"/>
            <a:ext cx="4224383" cy="833510"/>
          </a:xfrm>
          <a:prstGeom prst="rect">
            <a:avLst/>
          </a:prstGeom>
        </p:spPr>
      </p:pic>
      <p:sp>
        <p:nvSpPr>
          <p:cNvPr id="36" name="Título 10">
            <a:extLst>
              <a:ext uri="{FF2B5EF4-FFF2-40B4-BE49-F238E27FC236}">
                <a16:creationId xmlns:a16="http://schemas.microsoft.com/office/drawing/2014/main" id="{7140EAB5-7829-CB43-936B-557CE79573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C449199B-DCF6-1A40-8D03-DB7D15F657CF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Marcador de texto 3">
            <a:extLst>
              <a:ext uri="{FF2B5EF4-FFF2-40B4-BE49-F238E27FC236}">
                <a16:creationId xmlns:a16="http://schemas.microsoft.com/office/drawing/2014/main" id="{0AD29CB1-6305-974E-AD7B-98DA797B89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5795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0393" y="2411901"/>
            <a:ext cx="3956050" cy="1331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1" r:id="rId2"/>
    <p:sldLayoutId id="2147483666" r:id="rId3"/>
    <p:sldLayoutId id="2147483662" r:id="rId4"/>
    <p:sldLayoutId id="2147483668" r:id="rId5"/>
    <p:sldLayoutId id="2147483663" r:id="rId6"/>
    <p:sldLayoutId id="2147483664" r:id="rId7"/>
    <p:sldLayoutId id="2147483665" r:id="rId8"/>
    <p:sldLayoutId id="2147483667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2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s.wikipedia.org/wiki/Historia_de_Python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22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ode.visualstudio.com/" TargetMode="External"/><Relationship Id="rId5" Type="http://schemas.openxmlformats.org/officeDocument/2006/relationships/hyperlink" Target="https://www.python.org/downloads/" TargetMode="External"/><Relationship Id="rId4" Type="http://schemas.openxmlformats.org/officeDocument/2006/relationships/hyperlink" Target="https://colab.research.google.com/notebooks/welcome.ipynb?hl=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0352212-10B1-B041-82C3-4A6966090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s-CL" dirty="0">
                <a:latin typeface="Arial"/>
                <a:cs typeface="Arial"/>
              </a:rPr>
              <a:t>PGY1121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13BE3-4FA4-D84B-A70D-F6C2A6DF6B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18050" y="4283075"/>
            <a:ext cx="11429999" cy="1846659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PROGRAMACIÓN DE ALGORITMOS </a:t>
            </a:r>
            <a:endParaRPr lang="es-CL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BAB9267-BCDC-C68D-BEFB-9F71BA5E8820}"/>
              </a:ext>
            </a:extLst>
          </p:cNvPr>
          <p:cNvSpPr txBox="1"/>
          <p:nvPr/>
        </p:nvSpPr>
        <p:spPr>
          <a:xfrm>
            <a:off x="5145499" y="7559675"/>
            <a:ext cx="99060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L" sz="4800" dirty="0">
                <a:solidFill>
                  <a:schemeClr val="bg1"/>
                </a:solidFill>
              </a:rPr>
              <a:t>Experiencia de Aprendizaje 2</a:t>
            </a:r>
          </a:p>
        </p:txBody>
      </p:sp>
    </p:spTree>
    <p:extLst>
      <p:ext uri="{BB962C8B-B14F-4D97-AF65-F5344CB8AC3E}">
        <p14:creationId xmlns:p14="http://schemas.microsoft.com/office/powerpoint/2010/main" val="2386017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39" y="1258411"/>
            <a:ext cx="4296411" cy="677108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Google </a:t>
            </a:r>
            <a:r>
              <a:rPr lang="es-CL" sz="4400" dirty="0" err="1">
                <a:latin typeface="Arial"/>
                <a:cs typeface="Arial"/>
              </a:rPr>
              <a:t>Colab</a:t>
            </a:r>
            <a:endParaRPr lang="es-CL" sz="4400" dirty="0">
              <a:latin typeface="Arial"/>
              <a:cs typeface="Arial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9EA5CB-D781-B1F9-0BD2-314D5F038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18250" y="922285"/>
            <a:ext cx="3871981" cy="3323987"/>
          </a:xfrm>
        </p:spPr>
        <p:txBody>
          <a:bodyPr/>
          <a:lstStyle/>
          <a:p>
            <a:r>
              <a:rPr lang="es-MX" b="1" dirty="0">
                <a:solidFill>
                  <a:srgbClr val="317D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Sigamos los pasos:</a:t>
            </a:r>
          </a:p>
          <a:p>
            <a:endParaRPr lang="es-MX" b="1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6. Acceder a la carpeta, luego presionar </a:t>
            </a:r>
            <a:r>
              <a:rPr lang="es-MX" dirty="0">
                <a:solidFill>
                  <a:srgbClr val="317D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Nuevo.</a:t>
            </a:r>
          </a:p>
        </p:txBody>
      </p:sp>
      <p:pic>
        <p:nvPicPr>
          <p:cNvPr id="6" name="Picture 2" descr="Como empezar a analizar datos con Python usando Google Colab | by Gustavo  Juantorena | Medium">
            <a:extLst>
              <a:ext uri="{FF2B5EF4-FFF2-40B4-BE49-F238E27FC236}">
                <a16:creationId xmlns:a16="http://schemas.microsoft.com/office/drawing/2014/main" id="{C1B6BE4E-2E7D-7B8A-4B82-DB8D36844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13" y="6594540"/>
            <a:ext cx="3953137" cy="175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ACA4C38-21EA-9292-62EF-D4768B8AF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45" y="4511675"/>
            <a:ext cx="3871981" cy="168373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8D3C88B-1288-05F9-D948-2232C44B6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4567" y="1217998"/>
            <a:ext cx="9141083" cy="876797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52221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39" y="1258411"/>
            <a:ext cx="4296411" cy="677108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Google </a:t>
            </a:r>
            <a:r>
              <a:rPr lang="es-CL" sz="4400" dirty="0" err="1">
                <a:latin typeface="Arial"/>
                <a:cs typeface="Arial"/>
              </a:rPr>
              <a:t>Colab</a:t>
            </a:r>
            <a:endParaRPr lang="es-CL" sz="4400" dirty="0">
              <a:latin typeface="Arial"/>
              <a:cs typeface="Arial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9EA5CB-D781-B1F9-0BD2-314D5F038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38793" y="950634"/>
            <a:ext cx="12337119" cy="553998"/>
          </a:xfrm>
        </p:spPr>
        <p:txBody>
          <a:bodyPr/>
          <a:lstStyle/>
          <a:p>
            <a:r>
              <a:rPr lang="es-CL" dirty="0">
                <a:solidFill>
                  <a:schemeClr val="tx1"/>
                </a:solidFill>
              </a:rPr>
              <a:t>Ya puedes escribir tu primera línea de código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Como empezar a analizar datos con Python usando Google Colab | by Gustavo  Juantorena | Medium">
            <a:extLst>
              <a:ext uri="{FF2B5EF4-FFF2-40B4-BE49-F238E27FC236}">
                <a16:creationId xmlns:a16="http://schemas.microsoft.com/office/drawing/2014/main" id="{C1B6BE4E-2E7D-7B8A-4B82-DB8D36844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13" y="6594540"/>
            <a:ext cx="3953137" cy="175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ACA4C38-21EA-9292-62EF-D4768B8AF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45" y="4511675"/>
            <a:ext cx="3871981" cy="168373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DBB6075-32E8-6937-7B1F-0D94FAA0B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793" y="1935519"/>
            <a:ext cx="12892135" cy="4038333"/>
          </a:xfrm>
          <a:prstGeom prst="rect">
            <a:avLst/>
          </a:prstGeom>
          <a:ln w="25400">
            <a:solidFill>
              <a:srgbClr val="317DE2"/>
            </a:solidFill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590DD68-41EF-9453-BF5E-D3A344CD06D7}"/>
              </a:ext>
            </a:extLst>
          </p:cNvPr>
          <p:cNvSpPr txBox="1"/>
          <p:nvPr/>
        </p:nvSpPr>
        <p:spPr>
          <a:xfrm>
            <a:off x="6338793" y="6195409"/>
            <a:ext cx="1036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dirty="0"/>
              <a:t>Escribe tu primer código: </a:t>
            </a:r>
            <a:r>
              <a:rPr lang="en-US" sz="3600" b="1" dirty="0">
                <a:solidFill>
                  <a:srgbClr val="317DE2"/>
                </a:solidFill>
              </a:rPr>
              <a:t>print ("Hola");</a:t>
            </a:r>
          </a:p>
          <a:p>
            <a:endParaRPr lang="es-CL" sz="3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s-CL" sz="3600" dirty="0"/>
              <a:t>Para ejecutar, presiona</a:t>
            </a:r>
            <a:endParaRPr lang="en-US" sz="36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A92075E-809A-0755-7023-CDE4E23CD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1250" y="7034371"/>
            <a:ext cx="990600" cy="91536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DFF5FCA-F4F0-FFF9-6635-E17AFF4C1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850" y="8493843"/>
            <a:ext cx="4421060" cy="1759976"/>
          </a:xfrm>
          <a:prstGeom prst="rect">
            <a:avLst/>
          </a:prstGeom>
          <a:ln w="25400">
            <a:solidFill>
              <a:srgbClr val="317DE2"/>
            </a:solidFill>
          </a:ln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75A31BA-2838-81AC-8ED4-238323FC886F}"/>
              </a:ext>
            </a:extLst>
          </p:cNvPr>
          <p:cNvSpPr txBox="1"/>
          <p:nvPr/>
        </p:nvSpPr>
        <p:spPr>
          <a:xfrm>
            <a:off x="2240767" y="9034619"/>
            <a:ext cx="3903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600" dirty="0"/>
              <a:t>El resultado será:</a:t>
            </a:r>
            <a:endParaRPr lang="en-US" sz="36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9D9EA4E-BA7C-3290-E555-FD70649EBA55}"/>
              </a:ext>
            </a:extLst>
          </p:cNvPr>
          <p:cNvSpPr txBox="1"/>
          <p:nvPr/>
        </p:nvSpPr>
        <p:spPr>
          <a:xfrm>
            <a:off x="12207266" y="8665286"/>
            <a:ext cx="70236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/>
              <a:t>Para guardar el cuaderno con tu código, solo presiona la opción </a:t>
            </a:r>
            <a:r>
              <a:rPr lang="es-CL" sz="2800" dirty="0">
                <a:solidFill>
                  <a:srgbClr val="317DE2"/>
                </a:solidFill>
              </a:rPr>
              <a:t>Archivo</a:t>
            </a:r>
            <a:r>
              <a:rPr lang="es-CL" sz="2800" dirty="0"/>
              <a:t> y encontrarás alternativas de grabar.</a:t>
            </a:r>
            <a:endParaRPr lang="en-US" sz="2800" dirty="0"/>
          </a:p>
        </p:txBody>
      </p:sp>
      <p:sp>
        <p:nvSpPr>
          <p:cNvPr id="14" name="Flecha derecha 13">
            <a:extLst>
              <a:ext uri="{FF2B5EF4-FFF2-40B4-BE49-F238E27FC236}">
                <a16:creationId xmlns:a16="http://schemas.microsoft.com/office/drawing/2014/main" id="{E13516FC-5B6A-1226-A348-C38770043E78}"/>
              </a:ext>
            </a:extLst>
          </p:cNvPr>
          <p:cNvSpPr/>
          <p:nvPr/>
        </p:nvSpPr>
        <p:spPr>
          <a:xfrm>
            <a:off x="10808900" y="8760499"/>
            <a:ext cx="1101254" cy="851681"/>
          </a:xfrm>
          <a:prstGeom prst="rightArrow">
            <a:avLst/>
          </a:prstGeom>
          <a:solidFill>
            <a:srgbClr val="EB7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81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39" y="1258411"/>
            <a:ext cx="4296411" cy="677108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Google </a:t>
            </a:r>
            <a:r>
              <a:rPr lang="es-CL" sz="4400" dirty="0" err="1">
                <a:latin typeface="Arial"/>
                <a:cs typeface="Arial"/>
              </a:rPr>
              <a:t>Colab</a:t>
            </a:r>
            <a:endParaRPr lang="es-CL" sz="4400" dirty="0">
              <a:latin typeface="Arial"/>
              <a:cs typeface="Arial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9EA5CB-D781-B1F9-0BD2-314D5F038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38793" y="950634"/>
            <a:ext cx="12337119" cy="553998"/>
          </a:xfrm>
        </p:spPr>
        <p:txBody>
          <a:bodyPr/>
          <a:lstStyle/>
          <a:p>
            <a:pPr algn="just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¿Quieres utilizar otro cuaderno?</a:t>
            </a:r>
          </a:p>
        </p:txBody>
      </p:sp>
      <p:pic>
        <p:nvPicPr>
          <p:cNvPr id="6" name="Picture 2" descr="Como empezar a analizar datos con Python usando Google Colab | by Gustavo  Juantorena | Medium">
            <a:extLst>
              <a:ext uri="{FF2B5EF4-FFF2-40B4-BE49-F238E27FC236}">
                <a16:creationId xmlns:a16="http://schemas.microsoft.com/office/drawing/2014/main" id="{C1B6BE4E-2E7D-7B8A-4B82-DB8D36844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13" y="6594540"/>
            <a:ext cx="3953137" cy="175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ACA4C38-21EA-9292-62EF-D4768B8AF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45" y="4511675"/>
            <a:ext cx="3871981" cy="168373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8C28E5A-12C7-CA8C-3B40-1EADC575C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849" y="2833182"/>
            <a:ext cx="13401006" cy="2491411"/>
          </a:xfrm>
          <a:prstGeom prst="rect">
            <a:avLst/>
          </a:prstGeom>
          <a:ln w="25400">
            <a:solidFill>
              <a:srgbClr val="317DE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8A2AAE0-0D19-004C-6984-E3B3C9D72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8050" y="5865186"/>
            <a:ext cx="4358092" cy="3214765"/>
          </a:xfrm>
          <a:prstGeom prst="rect">
            <a:avLst/>
          </a:prstGeom>
          <a:ln w="25400">
            <a:solidFill>
              <a:srgbClr val="317DE2"/>
            </a:solidFill>
          </a:ln>
        </p:spPr>
      </p:pic>
      <p:sp>
        <p:nvSpPr>
          <p:cNvPr id="18" name="Flecha curva 17">
            <a:extLst>
              <a:ext uri="{FF2B5EF4-FFF2-40B4-BE49-F238E27FC236}">
                <a16:creationId xmlns:a16="http://schemas.microsoft.com/office/drawing/2014/main" id="{E56E3C92-80EE-A9DD-9B7C-3F3EE94B8B04}"/>
              </a:ext>
            </a:extLst>
          </p:cNvPr>
          <p:cNvSpPr/>
          <p:nvPr/>
        </p:nvSpPr>
        <p:spPr>
          <a:xfrm flipV="1">
            <a:off x="7782113" y="4226261"/>
            <a:ext cx="4267200" cy="3333414"/>
          </a:xfrm>
          <a:prstGeom prst="bentArrow">
            <a:avLst>
              <a:gd name="adj1" fmla="val 7153"/>
              <a:gd name="adj2" fmla="val 10499"/>
              <a:gd name="adj3" fmla="val 17192"/>
              <a:gd name="adj4" fmla="val 18653"/>
            </a:avLst>
          </a:prstGeom>
          <a:solidFill>
            <a:srgbClr val="EB7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221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B3F4AB3-5294-970A-3AAD-208284BA5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050" y="2682883"/>
            <a:ext cx="11042950" cy="1976437"/>
          </a:xfrm>
          <a:prstGeom prst="rect">
            <a:avLst/>
          </a:prstGeom>
          <a:ln w="25400">
            <a:solidFill>
              <a:srgbClr val="317DE2"/>
            </a:solidFill>
          </a:ln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39" y="1258411"/>
            <a:ext cx="4296411" cy="677108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Google </a:t>
            </a:r>
            <a:r>
              <a:rPr lang="es-CL" sz="4400" dirty="0" err="1">
                <a:latin typeface="Arial"/>
                <a:cs typeface="Arial"/>
              </a:rPr>
              <a:t>Colab</a:t>
            </a:r>
            <a:endParaRPr lang="es-CL" sz="4400" dirty="0">
              <a:latin typeface="Arial"/>
              <a:cs typeface="Arial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9EA5CB-D781-B1F9-0BD2-314D5F038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9490" y="1530782"/>
            <a:ext cx="12337119" cy="553998"/>
          </a:xfrm>
        </p:spPr>
        <p:txBody>
          <a:bodyPr/>
          <a:lstStyle/>
          <a:p>
            <a:r>
              <a:rPr lang="es-CL" dirty="0"/>
              <a:t>Cada reglón de código tiene la barra de herramientas</a:t>
            </a:r>
            <a:endParaRPr lang="en-US" dirty="0"/>
          </a:p>
        </p:txBody>
      </p:sp>
      <p:pic>
        <p:nvPicPr>
          <p:cNvPr id="6" name="Picture 2" descr="Como empezar a analizar datos con Python usando Google Colab | by Gustavo  Juantorena | Medium">
            <a:extLst>
              <a:ext uri="{FF2B5EF4-FFF2-40B4-BE49-F238E27FC236}">
                <a16:creationId xmlns:a16="http://schemas.microsoft.com/office/drawing/2014/main" id="{C1B6BE4E-2E7D-7B8A-4B82-DB8D36844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13" y="6594540"/>
            <a:ext cx="3953137" cy="175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ACA4C38-21EA-9292-62EF-D4768B8AF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45" y="4511675"/>
            <a:ext cx="3871981" cy="1683734"/>
          </a:xfrm>
          <a:prstGeom prst="rect">
            <a:avLst/>
          </a:prstGeom>
        </p:spPr>
      </p:pic>
      <p:sp>
        <p:nvSpPr>
          <p:cNvPr id="18" name="Flecha curva 17">
            <a:extLst>
              <a:ext uri="{FF2B5EF4-FFF2-40B4-BE49-F238E27FC236}">
                <a16:creationId xmlns:a16="http://schemas.microsoft.com/office/drawing/2014/main" id="{E56E3C92-80EE-A9DD-9B7C-3F3EE94B8B04}"/>
              </a:ext>
            </a:extLst>
          </p:cNvPr>
          <p:cNvSpPr/>
          <p:nvPr/>
        </p:nvSpPr>
        <p:spPr>
          <a:xfrm rot="10800000">
            <a:off x="12623884" y="3978275"/>
            <a:ext cx="3143166" cy="4049774"/>
          </a:xfrm>
          <a:prstGeom prst="bentArrow">
            <a:avLst>
              <a:gd name="adj1" fmla="val 7153"/>
              <a:gd name="adj2" fmla="val 10499"/>
              <a:gd name="adj3" fmla="val 17192"/>
              <a:gd name="adj4" fmla="val 18653"/>
            </a:avLst>
          </a:prstGeom>
          <a:solidFill>
            <a:srgbClr val="EB7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73DCF0A-41BE-FC10-6850-F6C8CDEBF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450" y="5847659"/>
            <a:ext cx="6610434" cy="4360781"/>
          </a:xfrm>
          <a:prstGeom prst="rect">
            <a:avLst/>
          </a:prstGeom>
          <a:ln w="25400">
            <a:solidFill>
              <a:srgbClr val="317DE2"/>
            </a:solidFill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78E64C3-9D6A-BD78-FC42-2A4AEC1DF95E}"/>
              </a:ext>
            </a:extLst>
          </p:cNvPr>
          <p:cNvSpPr txBox="1"/>
          <p:nvPr/>
        </p:nvSpPr>
        <p:spPr>
          <a:xfrm>
            <a:off x="16681450" y="2682883"/>
            <a:ext cx="27230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Si seleccionas en más acciones,</a:t>
            </a:r>
          </a:p>
          <a:p>
            <a:r>
              <a:rPr lang="es-CL" sz="2400" dirty="0"/>
              <a:t> se despliega el siguiente cuadro.</a:t>
            </a:r>
            <a:endParaRPr lang="en-US" sz="24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F27D64E-CB74-905C-C303-5209AE6F4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3850" y="8028049"/>
            <a:ext cx="1976437" cy="197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B218DF54-D9C2-B400-2BDA-8F4857032EA3}"/>
              </a:ext>
            </a:extLst>
          </p:cNvPr>
          <p:cNvSpPr txBox="1">
            <a:spLocks/>
          </p:cNvSpPr>
          <p:nvPr/>
        </p:nvSpPr>
        <p:spPr>
          <a:xfrm>
            <a:off x="16214723" y="6594540"/>
            <a:ext cx="3214689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l">
              <a:defRPr sz="36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800" kern="0" dirty="0">
                <a:solidFill>
                  <a:srgbClr val="317DE2"/>
                </a:solidFill>
              </a:rPr>
              <a:t>Sigue explorando Google </a:t>
            </a:r>
            <a:r>
              <a:rPr lang="es-CL" sz="2800" kern="0" dirty="0" err="1">
                <a:solidFill>
                  <a:srgbClr val="317DE2"/>
                </a:solidFill>
              </a:rPr>
              <a:t>Colab</a:t>
            </a:r>
            <a:r>
              <a:rPr lang="es-CL" sz="2800" kern="0" dirty="0">
                <a:solidFill>
                  <a:srgbClr val="317DE2"/>
                </a:solidFill>
              </a:rPr>
              <a:t> con tu docente.</a:t>
            </a:r>
            <a:endParaRPr lang="en-US" sz="2800" kern="0" dirty="0">
              <a:solidFill>
                <a:srgbClr val="317DE2"/>
              </a:solidFill>
            </a:endParaRPr>
          </a:p>
        </p:txBody>
      </p:sp>
      <p:pic>
        <p:nvPicPr>
          <p:cNvPr id="9" name="Imagen 2" descr="Icono&#10;&#10;Descripción generada automáticamente">
            <a:extLst>
              <a:ext uri="{FF2B5EF4-FFF2-40B4-BE49-F238E27FC236}">
                <a16:creationId xmlns:a16="http://schemas.microsoft.com/office/drawing/2014/main" id="{F3FC2774-ADA9-7E60-5ABA-8535646BAC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75" y="9091413"/>
            <a:ext cx="1143015" cy="11430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A9A8B9FB-54A2-422E-BFA7-0FDA29428436}"/>
              </a:ext>
            </a:extLst>
          </p:cNvPr>
          <p:cNvSpPr/>
          <p:nvPr/>
        </p:nvSpPr>
        <p:spPr>
          <a:xfrm>
            <a:off x="1813265" y="8999049"/>
            <a:ext cx="3170166" cy="132343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/>
              <a:t>Link de Preguntas frecuentes: https://research.google.com/colaboratory/faq.html</a:t>
            </a:r>
            <a:endParaRPr lang="es-ES" dirty="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34823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39" y="1258411"/>
            <a:ext cx="4296411" cy="1354217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Instrucciones de Python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9EA5CB-D781-B1F9-0BD2-314D5F038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9490" y="799267"/>
            <a:ext cx="13360571" cy="10525958"/>
          </a:xfrm>
        </p:spPr>
        <p:txBody>
          <a:bodyPr/>
          <a:lstStyle/>
          <a:p>
            <a:r>
              <a:rPr lang="es-CL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  <a:endParaRPr lang="es-CL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35088" indent="-619125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Utilizar nombres de tipo nemotécnico y en minúsculas. </a:t>
            </a:r>
          </a:p>
          <a:p>
            <a:pPr marL="1335088" indent="-619125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Para nombres compuestos, se utiliza el guión bajo. </a:t>
            </a:r>
          </a:p>
          <a:p>
            <a:pPr marL="1335088" indent="-619125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Deben considerar un espacio en blanco entre el operador =</a:t>
            </a:r>
          </a:p>
          <a:p>
            <a:endParaRPr lang="es-MX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Ejemplos:</a:t>
            </a:r>
          </a:p>
          <a:p>
            <a:pPr marL="1792288" lvl="1" indent="-717550" algn="l">
              <a:buFont typeface="Arial" panose="020B0604020202020204" pitchFamily="34" charset="0"/>
              <a:buChar char="•"/>
            </a:pPr>
            <a:r>
              <a:rPr lang="es-MX" sz="3600" dirty="0">
                <a:solidFill>
                  <a:srgbClr val="317D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 = 12</a:t>
            </a:r>
          </a:p>
          <a:p>
            <a:pPr marL="1792288" lvl="1" indent="-717550" algn="l">
              <a:buFont typeface="Arial" panose="020B0604020202020204" pitchFamily="34" charset="0"/>
              <a:buChar char="•"/>
            </a:pPr>
            <a:r>
              <a:rPr lang="es-MX" sz="3600" dirty="0">
                <a:solidFill>
                  <a:srgbClr val="317D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 = “Juan”</a:t>
            </a:r>
          </a:p>
          <a:p>
            <a:endParaRPr lang="es-CL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L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L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Constante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60475" indent="-544513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Utilizar nombres de tipo nemotécnico y en mayúsculas.</a:t>
            </a:r>
          </a:p>
          <a:p>
            <a:pPr marL="1260475" indent="-544513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Para nombres compuestos, utilizar guiones bajos.</a:t>
            </a:r>
          </a:p>
          <a:p>
            <a:pPr marL="1260475" indent="-544513">
              <a:buFont typeface="Arial" panose="020B0604020202020204" pitchFamily="34" charset="0"/>
              <a:buChar char="•"/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Ejemplos:</a:t>
            </a:r>
          </a:p>
          <a:p>
            <a:pPr marL="1792288" lvl="1" indent="-717550" algn="l">
              <a:buFont typeface="Arial" panose="020B0604020202020204" pitchFamily="34" charset="0"/>
              <a:buChar char="•"/>
            </a:pPr>
            <a:r>
              <a:rPr lang="es-MX" sz="3600" dirty="0">
                <a:solidFill>
                  <a:srgbClr val="317D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 = “Hola”</a:t>
            </a:r>
            <a:endParaRPr lang="en-US" sz="3600" dirty="0">
              <a:solidFill>
                <a:srgbClr val="317DE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98D9390F-C208-BE8D-CF36-1893FE299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44" y="6950075"/>
            <a:ext cx="38608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Python Logo PNG Vectors Free Download">
            <a:extLst>
              <a:ext uri="{FF2B5EF4-FFF2-40B4-BE49-F238E27FC236}">
                <a16:creationId xmlns:a16="http://schemas.microsoft.com/office/drawing/2014/main" id="{61D1E197-5B73-2F42-ABF9-549920A0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11" y="4968875"/>
            <a:ext cx="1674866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613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39" y="1258411"/>
            <a:ext cx="4296411" cy="1354217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Instrucciones de Python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9EA5CB-D781-B1F9-0BD2-314D5F038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2050" y="2301875"/>
            <a:ext cx="12322084" cy="5539978"/>
          </a:xfrm>
        </p:spPr>
        <p:txBody>
          <a:bodyPr/>
          <a:lstStyle/>
          <a:p>
            <a:pPr algn="just"/>
            <a:r>
              <a:rPr lang="es-CL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Tipos de datos</a:t>
            </a:r>
          </a:p>
          <a:p>
            <a:pPr algn="just"/>
            <a:endParaRPr lang="es-CL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</a:rPr>
              <a:t>Entero 			</a:t>
            </a:r>
            <a:r>
              <a:rPr lang="es-CL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CL" sz="32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int</a:t>
            </a:r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	</a:t>
            </a:r>
            <a:r>
              <a:rPr lang="es-CL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Ejemplo: </a:t>
            </a:r>
            <a:r>
              <a:rPr lang="es-CL" sz="32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num</a:t>
            </a:r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= 23 </a:t>
            </a:r>
          </a:p>
          <a:p>
            <a:pPr algn="just"/>
            <a:endParaRPr lang="es-CL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Decimal  			</a:t>
            </a:r>
            <a:r>
              <a:rPr lang="es-CL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CL" sz="32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float</a:t>
            </a:r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</a:t>
            </a:r>
            <a:r>
              <a:rPr lang="es-CL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Ejemplo: num1 = 3.1416</a:t>
            </a:r>
          </a:p>
          <a:p>
            <a:pPr algn="just"/>
            <a:endParaRPr lang="es-CL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/>
            <a:r>
              <a:rPr lang="es-CL" sz="32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Caracter</a:t>
            </a:r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		</a:t>
            </a:r>
            <a:r>
              <a:rPr lang="es-CL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CL" sz="32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chr</a:t>
            </a:r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</a:t>
            </a:r>
            <a:r>
              <a:rPr lang="es-CL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Ejemplo: letra = ‘M’</a:t>
            </a:r>
          </a:p>
          <a:p>
            <a:pPr algn="just"/>
            <a:endParaRPr lang="es-CL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Cadena de Texto	</a:t>
            </a:r>
            <a:r>
              <a:rPr lang="es-CL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CL" sz="32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str</a:t>
            </a:r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</a:t>
            </a:r>
            <a:r>
              <a:rPr lang="es-CL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Ejemplo: palabra = “Hola a todos”</a:t>
            </a:r>
          </a:p>
          <a:p>
            <a:pPr algn="just"/>
            <a:endParaRPr lang="es-CL" sz="32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/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Booleano			</a:t>
            </a:r>
            <a:r>
              <a:rPr lang="es-CL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s-CL" sz="32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bool</a:t>
            </a:r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</a:t>
            </a:r>
            <a:r>
              <a:rPr lang="es-CL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s-CL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Ejemplo: estado = True</a:t>
            </a:r>
            <a:endParaRPr lang="es-CL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98D9390F-C208-BE8D-CF36-1893FE299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44" y="6950075"/>
            <a:ext cx="38608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Python Logo PNG Vectors Free Download">
            <a:extLst>
              <a:ext uri="{FF2B5EF4-FFF2-40B4-BE49-F238E27FC236}">
                <a16:creationId xmlns:a16="http://schemas.microsoft.com/office/drawing/2014/main" id="{F5437E71-46E5-DCC0-B411-006246F5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11" y="4968875"/>
            <a:ext cx="1674866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738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39" y="1258411"/>
            <a:ext cx="4296411" cy="1354217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Instrucciones de Python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9EA5CB-D781-B1F9-0BD2-314D5F038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9490" y="799267"/>
            <a:ext cx="13360571" cy="3877985"/>
          </a:xfrm>
        </p:spPr>
        <p:txBody>
          <a:bodyPr/>
          <a:lstStyle/>
          <a:p>
            <a:r>
              <a:rPr lang="es-CL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Ingreso de Datos</a:t>
            </a:r>
            <a:endParaRPr lang="es-CL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L" sz="3600" dirty="0">
                <a:latin typeface="Arial" panose="020B0604020202020204" pitchFamily="34" charset="0"/>
                <a:cs typeface="Arial" panose="020B0604020202020204" pitchFamily="34" charset="0"/>
              </a:rPr>
              <a:t>Para ejecutar esta instrucción se utiliza la función </a:t>
            </a:r>
            <a:r>
              <a:rPr lang="es-CL" sz="3600" b="1" dirty="0">
                <a:solidFill>
                  <a:srgbClr val="317D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input()</a:t>
            </a:r>
            <a:r>
              <a:rPr lang="es-CL" sz="3600" dirty="0">
                <a:latin typeface="Arial" panose="020B0604020202020204" pitchFamily="34" charset="0"/>
                <a:cs typeface="Arial" panose="020B0604020202020204" pitchFamily="34" charset="0"/>
              </a:rPr>
              <a:t>, la cual recepciona un valor y lo entrega a una variable.</a:t>
            </a:r>
          </a:p>
          <a:p>
            <a:endParaRPr lang="es-CL" dirty="0"/>
          </a:p>
          <a:p>
            <a:r>
              <a:rPr lang="es-CL" sz="3600" b="1" dirty="0">
                <a:latin typeface="Arial" panose="020B0604020202020204" pitchFamily="34" charset="0"/>
                <a:cs typeface="Arial" panose="020B0604020202020204" pitchFamily="34" charset="0"/>
              </a:rPr>
              <a:t>Mostrar Valores</a:t>
            </a:r>
          </a:p>
          <a:p>
            <a:r>
              <a:rPr lang="es-CL" sz="3600" dirty="0">
                <a:latin typeface="Arial" panose="020B0604020202020204" pitchFamily="34" charset="0"/>
                <a:cs typeface="Arial" panose="020B0604020202020204" pitchFamily="34" charset="0"/>
              </a:rPr>
              <a:t>Para mostrar</a:t>
            </a:r>
            <a:r>
              <a:rPr lang="es-CL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L" sz="3600" dirty="0">
                <a:latin typeface="Arial" panose="020B0604020202020204" pitchFamily="34" charset="0"/>
                <a:cs typeface="Arial" panose="020B0604020202020204" pitchFamily="34" charset="0"/>
              </a:rPr>
              <a:t>texto y los valores de las variables, se utilizará la función </a:t>
            </a:r>
            <a:r>
              <a:rPr lang="es-CL" sz="3600" b="1" dirty="0" err="1">
                <a:solidFill>
                  <a:srgbClr val="317D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lang="es-CL" sz="3600" b="1" dirty="0">
                <a:solidFill>
                  <a:srgbClr val="317D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es-CL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98D9390F-C208-BE8D-CF36-1893FE299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44" y="6950075"/>
            <a:ext cx="38608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4C10DEC-730E-2A01-53B2-AF5ABA781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8132" y="7712075"/>
            <a:ext cx="6264326" cy="1948575"/>
          </a:xfrm>
          <a:prstGeom prst="rect">
            <a:avLst/>
          </a:prstGeom>
          <a:ln w="28575">
            <a:solidFill>
              <a:srgbClr val="317DE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88E5A3B-D115-81A7-31D9-4A93344FC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1194" y="4892431"/>
            <a:ext cx="6078203" cy="1958796"/>
          </a:xfrm>
          <a:prstGeom prst="rect">
            <a:avLst/>
          </a:prstGeom>
          <a:ln w="28575">
            <a:solidFill>
              <a:srgbClr val="317DE2"/>
            </a:solidFill>
          </a:ln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682A1EB-1FD2-EBF3-50B3-156F29C415E3}"/>
              </a:ext>
            </a:extLst>
          </p:cNvPr>
          <p:cNvSpPr/>
          <p:nvPr/>
        </p:nvSpPr>
        <p:spPr>
          <a:xfrm>
            <a:off x="2415742" y="5225498"/>
            <a:ext cx="22108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CL" sz="3600" dirty="0">
                <a:latin typeface="Arial" panose="020B0604020202020204" pitchFamily="34" charset="0"/>
                <a:cs typeface="Arial" panose="020B0604020202020204" pitchFamily="34" charset="0"/>
              </a:rPr>
              <a:t>Ejemplos:</a:t>
            </a:r>
          </a:p>
        </p:txBody>
      </p:sp>
      <p:pic>
        <p:nvPicPr>
          <p:cNvPr id="7" name="Imagen 10">
            <a:extLst>
              <a:ext uri="{FF2B5EF4-FFF2-40B4-BE49-F238E27FC236}">
                <a16:creationId xmlns:a16="http://schemas.microsoft.com/office/drawing/2014/main" id="{A27DD62C-602C-DBD0-42DE-B2D468BE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300" y="4930023"/>
            <a:ext cx="7931481" cy="1520539"/>
          </a:xfrm>
          <a:prstGeom prst="rect">
            <a:avLst/>
          </a:prstGeom>
        </p:spPr>
      </p:pic>
      <p:pic>
        <p:nvPicPr>
          <p:cNvPr id="8" name="Imagen 14">
            <a:extLst>
              <a:ext uri="{FF2B5EF4-FFF2-40B4-BE49-F238E27FC236}">
                <a16:creationId xmlns:a16="http://schemas.microsoft.com/office/drawing/2014/main" id="{C227EFF9-3C23-1628-C501-968A79933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1291" y="7466212"/>
            <a:ext cx="7838492" cy="159917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3577AF5-9DE7-872E-47BA-5D6E5795A491}"/>
              </a:ext>
            </a:extLst>
          </p:cNvPr>
          <p:cNvSpPr txBox="1"/>
          <p:nvPr/>
        </p:nvSpPr>
        <p:spPr>
          <a:xfrm>
            <a:off x="5327650" y="9480875"/>
            <a:ext cx="626432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400" dirty="0">
                <a:solidFill>
                  <a:srgbClr val="317DE2"/>
                </a:solidFill>
                <a:latin typeface="Arial"/>
              </a:rPr>
              <a:t>Los códigos que contengan mensajes o textos, evitaremos incluir las tildes, con el fin de evitar caracteres especiales.</a:t>
            </a:r>
            <a:endParaRPr lang="es-ES" sz="2400" dirty="0">
              <a:solidFill>
                <a:srgbClr val="317DE2"/>
              </a:solidFill>
            </a:endParaRPr>
          </a:p>
        </p:txBody>
      </p:sp>
      <p:pic>
        <p:nvPicPr>
          <p:cNvPr id="10" name="Picture 6" descr="Python Logo PNG Vectors Free Download">
            <a:extLst>
              <a:ext uri="{FF2B5EF4-FFF2-40B4-BE49-F238E27FC236}">
                <a16:creationId xmlns:a16="http://schemas.microsoft.com/office/drawing/2014/main" id="{802133D5-0BD1-AAD4-C632-EF891DE07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309" y="3013552"/>
            <a:ext cx="1674866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409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39" y="1258411"/>
            <a:ext cx="4296411" cy="1354217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Instrucciones de Python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9EA5CB-D781-B1F9-0BD2-314D5F038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9490" y="2058630"/>
            <a:ext cx="13360571" cy="553998"/>
          </a:xfrm>
        </p:spPr>
        <p:txBody>
          <a:bodyPr/>
          <a:lstStyle/>
          <a:p>
            <a:r>
              <a:rPr lang="es-CL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Operadores matemáticos</a:t>
            </a:r>
            <a:endParaRPr lang="es-CL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98D9390F-C208-BE8D-CF36-1893FE299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44" y="6950075"/>
            <a:ext cx="38608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F9BA61D-F515-ADBD-E901-002ED0252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050" y="3108019"/>
            <a:ext cx="14766496" cy="5093312"/>
          </a:xfrm>
          <a:prstGeom prst="rect">
            <a:avLst/>
          </a:prstGeom>
        </p:spPr>
      </p:pic>
      <p:pic>
        <p:nvPicPr>
          <p:cNvPr id="11" name="Picture 6" descr="Python Logo PNG Vectors Free Download">
            <a:extLst>
              <a:ext uri="{FF2B5EF4-FFF2-40B4-BE49-F238E27FC236}">
                <a16:creationId xmlns:a16="http://schemas.microsoft.com/office/drawing/2014/main" id="{A9B529B2-581D-8E2D-670D-1971661D4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11" y="4968875"/>
            <a:ext cx="1674866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959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39" y="1258411"/>
            <a:ext cx="4296411" cy="1354217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Instrucciones de Python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9EA5CB-D781-B1F9-0BD2-314D5F038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9490" y="2058630"/>
            <a:ext cx="13360571" cy="553998"/>
          </a:xfrm>
        </p:spPr>
        <p:txBody>
          <a:bodyPr/>
          <a:lstStyle/>
          <a:p>
            <a:r>
              <a:rPr lang="es-CL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Operadores relacionales</a:t>
            </a:r>
            <a:endParaRPr lang="es-CL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98D9390F-C208-BE8D-CF36-1893FE299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44" y="6950075"/>
            <a:ext cx="38608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D916004-6721-E6B4-A3E4-669B60628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569" y="3292475"/>
            <a:ext cx="15035322" cy="4067429"/>
          </a:xfrm>
          <a:prstGeom prst="rect">
            <a:avLst/>
          </a:prstGeom>
        </p:spPr>
      </p:pic>
      <p:pic>
        <p:nvPicPr>
          <p:cNvPr id="3" name="Picture 6" descr="Python Logo PNG Vectors Free Download">
            <a:extLst>
              <a:ext uri="{FF2B5EF4-FFF2-40B4-BE49-F238E27FC236}">
                <a16:creationId xmlns:a16="http://schemas.microsoft.com/office/drawing/2014/main" id="{E1EE0AB0-BCE9-D640-6E96-56713C150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11" y="4968875"/>
            <a:ext cx="1674866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8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751C13C-67B5-F3C5-402C-E027D0F07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0" y="3063875"/>
            <a:ext cx="15898063" cy="4113341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39" y="1258411"/>
            <a:ext cx="4296411" cy="1354217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Instrucciones de Python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9EA5CB-D781-B1F9-0BD2-314D5F038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9490" y="2058630"/>
            <a:ext cx="13360571" cy="553998"/>
          </a:xfrm>
        </p:spPr>
        <p:txBody>
          <a:bodyPr/>
          <a:lstStyle/>
          <a:p>
            <a:r>
              <a:rPr lang="es-CL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Operadores lógicos</a:t>
            </a:r>
            <a:endParaRPr lang="es-CL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98D9390F-C208-BE8D-CF36-1893FE299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44" y="6950075"/>
            <a:ext cx="38608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ython Logo PNG Vectors Free Download">
            <a:extLst>
              <a:ext uri="{FF2B5EF4-FFF2-40B4-BE49-F238E27FC236}">
                <a16:creationId xmlns:a16="http://schemas.microsoft.com/office/drawing/2014/main" id="{1A1BC600-0CF0-9395-9603-F05B419B3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11" y="4968875"/>
            <a:ext cx="1674866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422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5">
            <a:extLst>
              <a:ext uri="{FF2B5EF4-FFF2-40B4-BE49-F238E27FC236}">
                <a16:creationId xmlns:a16="http://schemas.microsoft.com/office/drawing/2014/main" id="{8F62137C-BDC9-C949-9AC3-E19A910779E2}"/>
              </a:ext>
            </a:extLst>
          </p:cNvPr>
          <p:cNvSpPr txBox="1">
            <a:spLocks/>
          </p:cNvSpPr>
          <p:nvPr/>
        </p:nvSpPr>
        <p:spPr>
          <a:xfrm>
            <a:off x="8299450" y="2454275"/>
            <a:ext cx="9225915" cy="2498120"/>
          </a:xfrm>
          <a:prstGeom prst="rect">
            <a:avLst/>
          </a:prstGeom>
        </p:spPr>
        <p:txBody>
          <a:bodyPr vert="horz" wrap="square" lIns="0" tIns="91440" rIns="0" bIns="0" rtlCol="0" anchor="t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720"/>
              </a:spcBef>
            </a:pPr>
            <a:r>
              <a:rPr lang="es-CL" sz="4000" kern="0" spc="5" dirty="0">
                <a:solidFill>
                  <a:srgbClr val="317DE2"/>
                </a:solidFill>
              </a:rPr>
              <a:t>OBJETIVO 1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2800"/>
            </a:pPr>
            <a:r>
              <a:rPr lang="es-MX" sz="4000" b="0" dirty="0">
                <a:ea typeface="Consolas"/>
                <a:sym typeface="Consolas"/>
              </a:rPr>
              <a:t>Utilizar el lenguaje de programación Python para dar respuesta a diferentes casos propuestos.</a:t>
            </a:r>
            <a:endParaRPr lang="es-MX" sz="4000" b="0" dirty="0"/>
          </a:p>
        </p:txBody>
      </p:sp>
      <p:pic>
        <p:nvPicPr>
          <p:cNvPr id="2" name="Gráfico 2" descr="Ojo con relleno sólido">
            <a:extLst>
              <a:ext uri="{FF2B5EF4-FFF2-40B4-BE49-F238E27FC236}">
                <a16:creationId xmlns:a16="http://schemas.microsoft.com/office/drawing/2014/main" id="{6E0FA942-42D5-A9C7-CC72-91F5A576C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6996" y="3147235"/>
            <a:ext cx="913512" cy="914400"/>
          </a:xfrm>
          <a:prstGeom prst="rect">
            <a:avLst/>
          </a:prstGeom>
        </p:spPr>
      </p:pic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409756" y="1211469"/>
            <a:ext cx="4448810" cy="2215991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dirty="0"/>
              <a:t>Objetivos de la sesión</a:t>
            </a:r>
          </a:p>
          <a:p>
            <a:endParaRPr lang="es-CL" dirty="0">
              <a:solidFill>
                <a:srgbClr val="317DE2"/>
              </a:solidFill>
            </a:endParaRPr>
          </a:p>
        </p:txBody>
      </p:sp>
      <p:sp>
        <p:nvSpPr>
          <p:cNvPr id="3" name="object 15">
            <a:extLst>
              <a:ext uri="{FF2B5EF4-FFF2-40B4-BE49-F238E27FC236}">
                <a16:creationId xmlns:a16="http://schemas.microsoft.com/office/drawing/2014/main" id="{E6DC288A-1FAE-7ECA-B2AE-AD1449191C98}"/>
              </a:ext>
            </a:extLst>
          </p:cNvPr>
          <p:cNvSpPr txBox="1">
            <a:spLocks/>
          </p:cNvSpPr>
          <p:nvPr/>
        </p:nvSpPr>
        <p:spPr>
          <a:xfrm>
            <a:off x="8299450" y="5639926"/>
            <a:ext cx="9225915" cy="2498120"/>
          </a:xfrm>
          <a:prstGeom prst="rect">
            <a:avLst/>
          </a:prstGeom>
        </p:spPr>
        <p:txBody>
          <a:bodyPr vert="horz" wrap="square" lIns="0" tIns="91440" rIns="0" bIns="0" rtlCol="0" anchor="t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720"/>
              </a:spcBef>
            </a:pPr>
            <a:r>
              <a:rPr lang="es-CL" sz="4000" kern="0" spc="5" dirty="0">
                <a:solidFill>
                  <a:srgbClr val="317DE2"/>
                </a:solidFill>
              </a:rPr>
              <a:t>OBJETIVO 2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2800"/>
            </a:pPr>
            <a:r>
              <a:rPr lang="es-MX" sz="4000" b="0" dirty="0">
                <a:sym typeface="Consolas"/>
              </a:rPr>
              <a:t>Utilizar las diferentes operadores y sentencias de lectura y escritura para resolver enunciados dados.</a:t>
            </a:r>
            <a:endParaRPr lang="es-MX" sz="4000" b="0" dirty="0"/>
          </a:p>
        </p:txBody>
      </p:sp>
      <p:pic>
        <p:nvPicPr>
          <p:cNvPr id="5" name="Gráfico 2" descr="Ojo con relleno sólido">
            <a:extLst>
              <a:ext uri="{FF2B5EF4-FFF2-40B4-BE49-F238E27FC236}">
                <a16:creationId xmlns:a16="http://schemas.microsoft.com/office/drawing/2014/main" id="{CB01C61C-611F-88C3-1CDC-5BBF2E2DF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6996" y="6332886"/>
            <a:ext cx="91351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29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39" y="1258411"/>
            <a:ext cx="4296411" cy="1354217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Instrucciones de Python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9EA5CB-D781-B1F9-0BD2-314D5F038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9490" y="2058630"/>
            <a:ext cx="13360571" cy="553998"/>
          </a:xfrm>
        </p:spPr>
        <p:txBody>
          <a:bodyPr/>
          <a:lstStyle/>
          <a:p>
            <a:r>
              <a:rPr lang="es-CL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Comentarios en líneas de código</a:t>
            </a:r>
            <a:endParaRPr lang="es-CL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98D9390F-C208-BE8D-CF36-1893FE299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44" y="7537469"/>
            <a:ext cx="3273406" cy="327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echa derecha 1">
            <a:extLst>
              <a:ext uri="{FF2B5EF4-FFF2-40B4-BE49-F238E27FC236}">
                <a16:creationId xmlns:a16="http://schemas.microsoft.com/office/drawing/2014/main" id="{3321C198-BAE1-EB4D-364E-66DE7269E092}"/>
              </a:ext>
            </a:extLst>
          </p:cNvPr>
          <p:cNvSpPr/>
          <p:nvPr/>
        </p:nvSpPr>
        <p:spPr>
          <a:xfrm>
            <a:off x="8530253" y="3769827"/>
            <a:ext cx="1521797" cy="954436"/>
          </a:xfrm>
          <a:prstGeom prst="rightArrow">
            <a:avLst/>
          </a:prstGeom>
          <a:solidFill>
            <a:srgbClr val="EB7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echa derecha 5">
            <a:extLst>
              <a:ext uri="{FF2B5EF4-FFF2-40B4-BE49-F238E27FC236}">
                <a16:creationId xmlns:a16="http://schemas.microsoft.com/office/drawing/2014/main" id="{C75A7D41-14EF-CA76-2171-0F5DC3084830}"/>
              </a:ext>
            </a:extLst>
          </p:cNvPr>
          <p:cNvSpPr/>
          <p:nvPr/>
        </p:nvSpPr>
        <p:spPr>
          <a:xfrm>
            <a:off x="11725426" y="6583033"/>
            <a:ext cx="1247916" cy="954436"/>
          </a:xfrm>
          <a:prstGeom prst="rightArrow">
            <a:avLst/>
          </a:prstGeom>
          <a:solidFill>
            <a:srgbClr val="EB7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022F76D-776D-F272-17CA-4B9CAB6E6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153" y="2981814"/>
            <a:ext cx="3429000" cy="237392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1EA234C-068F-E169-52D7-F05363234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693" y="6583033"/>
            <a:ext cx="7093781" cy="95443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EEAEE09-E14F-75CF-3FD4-0C907E29F83D}"/>
              </a:ext>
            </a:extLst>
          </p:cNvPr>
          <p:cNvSpPr txBox="1"/>
          <p:nvPr/>
        </p:nvSpPr>
        <p:spPr>
          <a:xfrm>
            <a:off x="10397153" y="3341309"/>
            <a:ext cx="876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dirty="0"/>
              <a:t>Las </a:t>
            </a:r>
            <a:r>
              <a:rPr lang="es-CL" sz="3600" b="1" dirty="0">
                <a:solidFill>
                  <a:srgbClr val="C00000"/>
                </a:solidFill>
              </a:rPr>
              <a:t>‘ ‘ ‘ </a:t>
            </a:r>
            <a:r>
              <a:rPr lang="es-CL" sz="3600" dirty="0"/>
              <a:t>al inicio y al final del bloque, permiten </a:t>
            </a:r>
            <a:r>
              <a:rPr lang="en-US" sz="3600" dirty="0"/>
              <a:t>delimitar el bloque de comentarios de varias líneas.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AF7679A-5ADA-1539-FD2F-4E113A4731A4}"/>
              </a:ext>
            </a:extLst>
          </p:cNvPr>
          <p:cNvSpPr txBox="1"/>
          <p:nvPr/>
        </p:nvSpPr>
        <p:spPr>
          <a:xfrm>
            <a:off x="13187377" y="6460086"/>
            <a:ext cx="59727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dirty="0"/>
              <a:t>El símbolo </a:t>
            </a:r>
            <a:r>
              <a:rPr lang="es-CL" sz="3600" b="1" dirty="0">
                <a:solidFill>
                  <a:srgbClr val="00B050"/>
                </a:solidFill>
              </a:rPr>
              <a:t>#</a:t>
            </a:r>
            <a:r>
              <a:rPr lang="es-CL" sz="3600" dirty="0"/>
              <a:t>, al inicio de la línea permite comentar esa línea de código.</a:t>
            </a:r>
            <a:endParaRPr lang="en-US" sz="3600" dirty="0"/>
          </a:p>
        </p:txBody>
      </p:sp>
      <p:pic>
        <p:nvPicPr>
          <p:cNvPr id="11" name="Picture 6" descr="Python Logo PNG Vectors Free Download">
            <a:extLst>
              <a:ext uri="{FF2B5EF4-FFF2-40B4-BE49-F238E27FC236}">
                <a16:creationId xmlns:a16="http://schemas.microsoft.com/office/drawing/2014/main" id="{47A52834-763E-463C-4586-82E0D063A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11" y="4968875"/>
            <a:ext cx="1674866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559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Ejercicios</a:t>
            </a:r>
            <a:endParaRPr lang="es-ES" sz="44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17F8B1C-276A-9D96-0123-ADA1914F70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976" y="2378075"/>
            <a:ext cx="4312473" cy="2154436"/>
          </a:xfrm>
        </p:spPr>
        <p:txBody>
          <a:bodyPr/>
          <a:lstStyle/>
          <a:p>
            <a:r>
              <a:rPr lang="es-CL" sz="2800" b="1" dirty="0">
                <a:solidFill>
                  <a:srgbClr val="0070C0"/>
                </a:solidFill>
                <a:ea typeface="Noto Sans Symbols"/>
                <a:cs typeface="Noto Sans Symbols"/>
              </a:rPr>
              <a:t>Instrucciones: </a:t>
            </a:r>
            <a:r>
              <a:rPr lang="es-CL" sz="2800" dirty="0">
                <a:solidFill>
                  <a:srgbClr val="000000"/>
                </a:solidFill>
                <a:ea typeface="Noto Sans Symbols"/>
                <a:cs typeface="Noto Sans Symbols"/>
              </a:rPr>
              <a:t>Desarrolle los enunciados, aplicando los contenidos vistos en la clase.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9EA5CB-D781-B1F9-0BD2-314D5F038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4146" y="1310507"/>
            <a:ext cx="12685915" cy="3044936"/>
          </a:xfrm>
        </p:spPr>
        <p:txBody>
          <a:bodyPr/>
          <a:lstStyle/>
          <a:p>
            <a:r>
              <a:rPr lang="es-MX" b="1" dirty="0">
                <a:solidFill>
                  <a:srgbClr val="317DE2"/>
                </a:solidFill>
              </a:rPr>
              <a:t>Ejercicio 1</a:t>
            </a:r>
            <a:endParaRPr lang="es-MX" b="1" dirty="0">
              <a:solidFill>
                <a:srgbClr val="317DE2"/>
              </a:solidFill>
              <a:latin typeface="Arial Narrow" panose="020B0606020202030204" pitchFamily="34" charset="0"/>
              <a:ea typeface="Consolas"/>
              <a:cs typeface="Consolas"/>
              <a:sym typeface="Consolas"/>
            </a:endParaRPr>
          </a:p>
          <a:p>
            <a:endParaRPr lang="es-MX" dirty="0"/>
          </a:p>
          <a:p>
            <a:r>
              <a:rPr lang="es-MX" dirty="0"/>
              <a:t>Mostrar por pantalla los siguientes mensajes: </a:t>
            </a:r>
          </a:p>
          <a:p>
            <a:pPr marL="1082675" indent="-457200" algn="just"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  <a:buAutoNum type="alphaLcPeriod"/>
            </a:pPr>
            <a:r>
              <a:rPr lang="es-MX" dirty="0"/>
              <a:t>“Bienvenido al mundo de la programación”. </a:t>
            </a:r>
          </a:p>
          <a:p>
            <a:pPr marL="1082675" indent="-457200" algn="just"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  <a:buAutoNum type="alphaLcPeriod"/>
            </a:pPr>
            <a:r>
              <a:rPr lang="es-MX" dirty="0"/>
              <a:t>“Para comenzar, ingresa tu nombre”.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569F3-2D33-375F-6EAF-78429F377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7400255"/>
            <a:ext cx="3516935" cy="351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ython Logo PNG Vectors Free Download">
            <a:extLst>
              <a:ext uri="{FF2B5EF4-FFF2-40B4-BE49-F238E27FC236}">
                <a16:creationId xmlns:a16="http://schemas.microsoft.com/office/drawing/2014/main" id="{EADD1FC2-364B-8285-3099-0CBA37D68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11" y="4968875"/>
            <a:ext cx="1674866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24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Ejercicios</a:t>
            </a:r>
            <a:endParaRPr lang="es-ES" sz="44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17F8B1C-276A-9D96-0123-ADA1914F70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976" y="2378075"/>
            <a:ext cx="4312473" cy="2154436"/>
          </a:xfrm>
        </p:spPr>
        <p:txBody>
          <a:bodyPr/>
          <a:lstStyle/>
          <a:p>
            <a:r>
              <a:rPr lang="es-CL" sz="2800" b="1" dirty="0">
                <a:solidFill>
                  <a:srgbClr val="0070C0"/>
                </a:solidFill>
                <a:ea typeface="Noto Sans Symbols"/>
                <a:cs typeface="Noto Sans Symbols"/>
              </a:rPr>
              <a:t>Instrucciones: </a:t>
            </a:r>
            <a:r>
              <a:rPr lang="es-CL" sz="2800" dirty="0">
                <a:solidFill>
                  <a:srgbClr val="000000"/>
                </a:solidFill>
                <a:ea typeface="Noto Sans Symbols"/>
                <a:cs typeface="Noto Sans Symbols"/>
              </a:rPr>
              <a:t>Desarrolle los enunciados, aplicando los contenidos vistos en la clase.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9EA5CB-D781-B1F9-0BD2-314D5F038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4146" y="1310507"/>
            <a:ext cx="12685915" cy="553806"/>
          </a:xfrm>
        </p:spPr>
        <p:txBody>
          <a:bodyPr/>
          <a:lstStyle/>
          <a:p>
            <a:pPr algn="just"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r>
              <a:rPr lang="es-CL" sz="3600" b="1" dirty="0">
                <a:solidFill>
                  <a:srgbClr val="317DE2"/>
                </a:solidFill>
                <a:ea typeface="Noto Sans Symbols"/>
                <a:cs typeface="Noto Sans Symbols"/>
              </a:rPr>
              <a:t>Alternativa de Solución: </a:t>
            </a:r>
            <a:r>
              <a:rPr lang="es-CL" sz="3600" dirty="0">
                <a:solidFill>
                  <a:srgbClr val="317DE2"/>
                </a:solidFill>
                <a:ea typeface="Noto Sans Symbols"/>
                <a:cs typeface="Noto Sans Symbols"/>
              </a:rPr>
              <a:t>Ejercicio 1</a:t>
            </a:r>
            <a:endParaRPr lang="es-MX" sz="3600" dirty="0">
              <a:solidFill>
                <a:srgbClr val="317DE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569F3-2D33-375F-6EAF-78429F377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7400255"/>
            <a:ext cx="3516935" cy="351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74F1201-2F16-0E38-64E0-B201A7F6B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50" y="4130675"/>
            <a:ext cx="13944600" cy="2461450"/>
          </a:xfrm>
          <a:prstGeom prst="rect">
            <a:avLst/>
          </a:prstGeom>
          <a:ln w="28575">
            <a:solidFill>
              <a:srgbClr val="317DE2"/>
            </a:solidFill>
          </a:ln>
        </p:spPr>
      </p:pic>
      <p:pic>
        <p:nvPicPr>
          <p:cNvPr id="7" name="Picture 6" descr="Python Logo PNG Vectors Free Download">
            <a:extLst>
              <a:ext uri="{FF2B5EF4-FFF2-40B4-BE49-F238E27FC236}">
                <a16:creationId xmlns:a16="http://schemas.microsoft.com/office/drawing/2014/main" id="{42B04501-C8A6-6B58-E89A-9B62F6DC8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11" y="4968875"/>
            <a:ext cx="1674866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898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Ejercicios</a:t>
            </a:r>
            <a:endParaRPr lang="es-ES" sz="44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17F8B1C-276A-9D96-0123-ADA1914F70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976" y="2378075"/>
            <a:ext cx="4312473" cy="2154436"/>
          </a:xfrm>
        </p:spPr>
        <p:txBody>
          <a:bodyPr/>
          <a:lstStyle/>
          <a:p>
            <a:r>
              <a:rPr lang="es-CL" sz="2800" b="1" dirty="0">
                <a:solidFill>
                  <a:srgbClr val="0070C0"/>
                </a:solidFill>
                <a:ea typeface="Noto Sans Symbols"/>
                <a:cs typeface="Noto Sans Symbols"/>
              </a:rPr>
              <a:t>Instrucciones: </a:t>
            </a:r>
            <a:r>
              <a:rPr lang="es-CL" sz="2800" dirty="0">
                <a:solidFill>
                  <a:srgbClr val="000000"/>
                </a:solidFill>
                <a:ea typeface="Noto Sans Symbols"/>
                <a:cs typeface="Noto Sans Symbols"/>
              </a:rPr>
              <a:t>Desarrolle los enunciados, aplicando los contenidos vistos en la clase.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9EA5CB-D781-B1F9-0BD2-314D5F038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4146" y="1310507"/>
            <a:ext cx="12685915" cy="4439742"/>
          </a:xfrm>
        </p:spPr>
        <p:txBody>
          <a:bodyPr/>
          <a:lstStyle/>
          <a:p>
            <a:r>
              <a:rPr lang="es-MX" b="1" dirty="0">
                <a:solidFill>
                  <a:srgbClr val="317DE2"/>
                </a:solidFill>
              </a:rPr>
              <a:t>Ejercicio 2</a:t>
            </a:r>
            <a:endParaRPr lang="es-MX" b="1" dirty="0">
              <a:solidFill>
                <a:srgbClr val="317DE2"/>
              </a:solidFill>
              <a:latin typeface="Arial Narrow" panose="020B0606020202030204" pitchFamily="34" charset="0"/>
              <a:ea typeface="Consolas"/>
              <a:cs typeface="Consolas"/>
              <a:sym typeface="Consolas"/>
            </a:endParaRPr>
          </a:p>
          <a:p>
            <a:endParaRPr lang="es-MX" dirty="0"/>
          </a:p>
          <a:p>
            <a:pPr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r>
              <a:rPr lang="es-MX" sz="3600" dirty="0"/>
              <a:t>Almacenar el nombre en una variable llamada </a:t>
            </a:r>
            <a:r>
              <a:rPr lang="es-MX" sz="3600" dirty="0">
                <a:solidFill>
                  <a:schemeClr val="tx1"/>
                </a:solidFill>
              </a:rPr>
              <a:t>“nom”</a:t>
            </a:r>
            <a:r>
              <a:rPr lang="es-MX" sz="3600" dirty="0"/>
              <a:t>, luego mostrar el siguiente mensaje usando print (f””): “Bienvenido {nom}” </a:t>
            </a:r>
          </a:p>
          <a:p>
            <a:pPr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endParaRPr lang="es-MX" sz="3600" dirty="0"/>
          </a:p>
          <a:p>
            <a:pPr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r>
              <a:rPr lang="es-MX" sz="3600" dirty="0"/>
              <a:t>Debe imprimir el nombre ingresado por pantalla. </a:t>
            </a:r>
            <a:endParaRPr lang="es-MX" sz="3600" b="1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569F3-2D33-375F-6EAF-78429F377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7400255"/>
            <a:ext cx="3516935" cy="351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Python Logo PNG Vectors Free Download">
            <a:extLst>
              <a:ext uri="{FF2B5EF4-FFF2-40B4-BE49-F238E27FC236}">
                <a16:creationId xmlns:a16="http://schemas.microsoft.com/office/drawing/2014/main" id="{AF400B81-96B5-3586-4598-4C5101570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11" y="4968875"/>
            <a:ext cx="1674866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257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Ejercicios</a:t>
            </a:r>
            <a:endParaRPr lang="es-ES" sz="44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17F8B1C-276A-9D96-0123-ADA1914F70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976" y="2378075"/>
            <a:ext cx="4312473" cy="2154436"/>
          </a:xfrm>
        </p:spPr>
        <p:txBody>
          <a:bodyPr/>
          <a:lstStyle/>
          <a:p>
            <a:r>
              <a:rPr lang="es-CL" sz="2800" b="1" dirty="0">
                <a:solidFill>
                  <a:srgbClr val="0070C0"/>
                </a:solidFill>
                <a:ea typeface="Noto Sans Symbols"/>
                <a:cs typeface="Noto Sans Symbols"/>
              </a:rPr>
              <a:t>Instrucciones: </a:t>
            </a:r>
            <a:r>
              <a:rPr lang="es-CL" sz="2800" dirty="0">
                <a:solidFill>
                  <a:srgbClr val="000000"/>
                </a:solidFill>
                <a:ea typeface="Noto Sans Symbols"/>
                <a:cs typeface="Noto Sans Symbols"/>
              </a:rPr>
              <a:t>Desarrolle los enunciados, aplicando los contenidos vistos en la clase.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9EA5CB-D781-B1F9-0BD2-314D5F038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4146" y="1310507"/>
            <a:ext cx="12685915" cy="553806"/>
          </a:xfrm>
        </p:spPr>
        <p:txBody>
          <a:bodyPr/>
          <a:lstStyle/>
          <a:p>
            <a:pPr algn="just"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r>
              <a:rPr lang="es-CL" sz="3600" b="1" dirty="0">
                <a:solidFill>
                  <a:srgbClr val="317DE2"/>
                </a:solidFill>
                <a:ea typeface="Noto Sans Symbols"/>
                <a:cs typeface="Noto Sans Symbols"/>
              </a:rPr>
              <a:t>Alternativa de Solución: </a:t>
            </a:r>
            <a:r>
              <a:rPr lang="es-CL" sz="3600" dirty="0">
                <a:solidFill>
                  <a:srgbClr val="317DE2"/>
                </a:solidFill>
                <a:ea typeface="Noto Sans Symbols"/>
                <a:cs typeface="Noto Sans Symbols"/>
              </a:rPr>
              <a:t>Ejercicio 2</a:t>
            </a:r>
            <a:endParaRPr lang="es-MX" sz="3600" dirty="0">
              <a:solidFill>
                <a:srgbClr val="317DE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569F3-2D33-375F-6EAF-78429F377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7400255"/>
            <a:ext cx="3516935" cy="351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B45BF48-F5E7-8915-DAC0-C45322FA5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054" y="4130675"/>
            <a:ext cx="13804070" cy="2667000"/>
          </a:xfrm>
          <a:prstGeom prst="rect">
            <a:avLst/>
          </a:prstGeom>
          <a:ln w="28575">
            <a:solidFill>
              <a:srgbClr val="317DE2"/>
            </a:solidFill>
          </a:ln>
        </p:spPr>
      </p:pic>
      <p:pic>
        <p:nvPicPr>
          <p:cNvPr id="8" name="Picture 6" descr="Python Logo PNG Vectors Free Download">
            <a:extLst>
              <a:ext uri="{FF2B5EF4-FFF2-40B4-BE49-F238E27FC236}">
                <a16:creationId xmlns:a16="http://schemas.microsoft.com/office/drawing/2014/main" id="{78F3E292-DC2D-4548-7F5A-F83E9117D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11" y="4968875"/>
            <a:ext cx="1674866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05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Ejercicios</a:t>
            </a:r>
            <a:endParaRPr lang="es-ES" sz="44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17F8B1C-276A-9D96-0123-ADA1914F70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976" y="2378075"/>
            <a:ext cx="4312473" cy="2154436"/>
          </a:xfrm>
        </p:spPr>
        <p:txBody>
          <a:bodyPr/>
          <a:lstStyle/>
          <a:p>
            <a:r>
              <a:rPr lang="es-CL" sz="2800" b="1" dirty="0">
                <a:solidFill>
                  <a:srgbClr val="0070C0"/>
                </a:solidFill>
                <a:ea typeface="Noto Sans Symbols"/>
                <a:cs typeface="Noto Sans Symbols"/>
              </a:rPr>
              <a:t>Instrucciones: </a:t>
            </a:r>
            <a:r>
              <a:rPr lang="es-CL" sz="2800" dirty="0">
                <a:solidFill>
                  <a:srgbClr val="000000"/>
                </a:solidFill>
                <a:ea typeface="Noto Sans Symbols"/>
                <a:cs typeface="Noto Sans Symbols"/>
              </a:rPr>
              <a:t>Desarrolle los enunciados, aplicando los contenidos vistos en la clase.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9EA5CB-D781-B1F9-0BD2-314D5F038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4146" y="1310507"/>
            <a:ext cx="12685915" cy="6696320"/>
          </a:xfrm>
        </p:spPr>
        <p:txBody>
          <a:bodyPr/>
          <a:lstStyle/>
          <a:p>
            <a:r>
              <a:rPr lang="es-MX" b="1" dirty="0">
                <a:solidFill>
                  <a:srgbClr val="317DE2"/>
                </a:solidFill>
              </a:rPr>
              <a:t>Ejercicio 3</a:t>
            </a:r>
            <a:endParaRPr lang="es-MX" b="1" dirty="0">
              <a:solidFill>
                <a:srgbClr val="317DE2"/>
              </a:solidFill>
              <a:latin typeface="Arial Narrow" panose="020B0606020202030204" pitchFamily="34" charset="0"/>
              <a:ea typeface="Consolas"/>
              <a:cs typeface="Consolas"/>
              <a:sym typeface="Consolas"/>
            </a:endParaRPr>
          </a:p>
          <a:p>
            <a:endParaRPr lang="es-MX" dirty="0"/>
          </a:p>
          <a:p>
            <a:pPr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r>
              <a:rPr lang="es-MX" sz="3600" dirty="0"/>
              <a:t>Utilizando un ingreso de variables de tipo numérica con Int (input()), se pide el valor de X para resolver la siguiente ecuación: </a:t>
            </a:r>
          </a:p>
          <a:p>
            <a:pPr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endParaRPr lang="es-MX" sz="3600" dirty="0"/>
          </a:p>
          <a:p>
            <a:pPr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endParaRPr lang="es-MX" sz="3600" dirty="0"/>
          </a:p>
          <a:p>
            <a:pPr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endParaRPr lang="es-MX" sz="3600" dirty="0"/>
          </a:p>
          <a:p>
            <a:pPr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endParaRPr lang="es-MX" sz="3600" dirty="0"/>
          </a:p>
          <a:p>
            <a:pPr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r>
              <a:rPr lang="es-MX" sz="3600" dirty="0"/>
              <a:t>Muestre el resultado con un mensaje por pantalla.</a:t>
            </a:r>
            <a:endParaRPr lang="es-MX" sz="3600" b="1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569F3-2D33-375F-6EAF-78429F377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7400255"/>
            <a:ext cx="3516935" cy="351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8EAA152-B553-9DD0-6B96-15BA7109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719" y="4422691"/>
            <a:ext cx="4171760" cy="2466779"/>
          </a:xfrm>
          <a:prstGeom prst="rect">
            <a:avLst/>
          </a:prstGeom>
        </p:spPr>
      </p:pic>
      <p:pic>
        <p:nvPicPr>
          <p:cNvPr id="7" name="Picture 6" descr="Python Logo PNG Vectors Free Download">
            <a:extLst>
              <a:ext uri="{FF2B5EF4-FFF2-40B4-BE49-F238E27FC236}">
                <a16:creationId xmlns:a16="http://schemas.microsoft.com/office/drawing/2014/main" id="{E4DA7284-189F-499E-F9A7-F8C5E960C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11" y="4968875"/>
            <a:ext cx="1674866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482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Ejercicios</a:t>
            </a:r>
            <a:endParaRPr lang="es-ES" sz="44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17F8B1C-276A-9D96-0123-ADA1914F70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976" y="2378075"/>
            <a:ext cx="4312473" cy="2154436"/>
          </a:xfrm>
        </p:spPr>
        <p:txBody>
          <a:bodyPr/>
          <a:lstStyle/>
          <a:p>
            <a:r>
              <a:rPr lang="es-CL" sz="2800" b="1" dirty="0">
                <a:solidFill>
                  <a:srgbClr val="0070C0"/>
                </a:solidFill>
                <a:ea typeface="Noto Sans Symbols"/>
                <a:cs typeface="Noto Sans Symbols"/>
              </a:rPr>
              <a:t>Instrucciones: </a:t>
            </a:r>
            <a:r>
              <a:rPr lang="es-CL" sz="2800" dirty="0">
                <a:solidFill>
                  <a:srgbClr val="000000"/>
                </a:solidFill>
                <a:ea typeface="Noto Sans Symbols"/>
                <a:cs typeface="Noto Sans Symbols"/>
              </a:rPr>
              <a:t>Desarrolle los enunciados, aplicando los contenidos vistos en la clase.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9EA5CB-D781-B1F9-0BD2-314D5F038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4146" y="1310507"/>
            <a:ext cx="12685915" cy="553806"/>
          </a:xfrm>
        </p:spPr>
        <p:txBody>
          <a:bodyPr/>
          <a:lstStyle/>
          <a:p>
            <a:pPr algn="just"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r>
              <a:rPr lang="es-CL" sz="3600" b="1" dirty="0">
                <a:solidFill>
                  <a:srgbClr val="317DE2"/>
                </a:solidFill>
                <a:ea typeface="Noto Sans Symbols"/>
                <a:cs typeface="Noto Sans Symbols"/>
              </a:rPr>
              <a:t>Alternativa de Solución: </a:t>
            </a:r>
            <a:r>
              <a:rPr lang="es-CL" sz="3600" dirty="0">
                <a:solidFill>
                  <a:srgbClr val="317DE2"/>
                </a:solidFill>
                <a:ea typeface="Noto Sans Symbols"/>
                <a:cs typeface="Noto Sans Symbols"/>
              </a:rPr>
              <a:t>Ejercicio 3</a:t>
            </a:r>
            <a:endParaRPr lang="es-MX" sz="3600" dirty="0">
              <a:solidFill>
                <a:srgbClr val="317DE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569F3-2D33-375F-6EAF-78429F377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7400255"/>
            <a:ext cx="3516935" cy="351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3E704C2-9F53-20FE-B360-C13707899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050" y="4054475"/>
            <a:ext cx="13880701" cy="2687119"/>
          </a:xfrm>
          <a:prstGeom prst="rect">
            <a:avLst/>
          </a:prstGeom>
          <a:ln w="28575">
            <a:solidFill>
              <a:srgbClr val="317DE2"/>
            </a:solidFill>
          </a:ln>
        </p:spPr>
      </p:pic>
      <p:pic>
        <p:nvPicPr>
          <p:cNvPr id="8" name="Picture 6" descr="Python Logo PNG Vectors Free Download">
            <a:extLst>
              <a:ext uri="{FF2B5EF4-FFF2-40B4-BE49-F238E27FC236}">
                <a16:creationId xmlns:a16="http://schemas.microsoft.com/office/drawing/2014/main" id="{5748E800-C40E-7F0C-6CDA-AE5989A8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11" y="4968875"/>
            <a:ext cx="1674866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494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Ejercicios</a:t>
            </a:r>
            <a:endParaRPr lang="es-ES" sz="44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17F8B1C-276A-9D96-0123-ADA1914F70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976" y="2378075"/>
            <a:ext cx="4312473" cy="2154436"/>
          </a:xfrm>
        </p:spPr>
        <p:txBody>
          <a:bodyPr/>
          <a:lstStyle/>
          <a:p>
            <a:r>
              <a:rPr lang="es-CL" sz="2800" b="1" dirty="0">
                <a:solidFill>
                  <a:srgbClr val="0070C0"/>
                </a:solidFill>
                <a:ea typeface="Noto Sans Symbols"/>
                <a:cs typeface="Noto Sans Symbols"/>
              </a:rPr>
              <a:t>Instrucciones: </a:t>
            </a:r>
            <a:r>
              <a:rPr lang="es-CL" sz="2800" dirty="0">
                <a:solidFill>
                  <a:srgbClr val="000000"/>
                </a:solidFill>
                <a:ea typeface="Noto Sans Symbols"/>
                <a:cs typeface="Noto Sans Symbols"/>
              </a:rPr>
              <a:t>Desarrolle los enunciados, aplicando los contenidos vistos en la clase.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9EA5CB-D781-B1F9-0BD2-314D5F038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2050" y="1258411"/>
            <a:ext cx="12685915" cy="8200707"/>
          </a:xfrm>
        </p:spPr>
        <p:txBody>
          <a:bodyPr/>
          <a:lstStyle/>
          <a:p>
            <a:r>
              <a:rPr lang="es-MX" b="1" dirty="0">
                <a:solidFill>
                  <a:srgbClr val="317DE2"/>
                </a:solidFill>
              </a:rPr>
              <a:t>Ejercicio 4</a:t>
            </a:r>
            <a:endParaRPr lang="es-MX" b="1" dirty="0">
              <a:solidFill>
                <a:srgbClr val="317DE2"/>
              </a:solidFill>
              <a:latin typeface="Arial Narrow" panose="020B0606020202030204" pitchFamily="34" charset="0"/>
              <a:ea typeface="Consolas"/>
              <a:cs typeface="Consolas"/>
              <a:sym typeface="Consolas"/>
            </a:endParaRPr>
          </a:p>
          <a:p>
            <a:endParaRPr lang="es-MX" dirty="0"/>
          </a:p>
          <a:p>
            <a:pPr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r>
              <a:rPr lang="es-MX" sz="3600" dirty="0"/>
              <a:t>Consultar datos de personas y mostrarlos de la siguiente forma:</a:t>
            </a:r>
          </a:p>
          <a:p>
            <a:pPr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endParaRPr lang="es-MX" sz="3600" dirty="0"/>
          </a:p>
          <a:p>
            <a:pPr marL="890588"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r>
              <a:rPr lang="es-MX" sz="3600" dirty="0"/>
              <a:t>NOMBRE: JUAN LOPEZ </a:t>
            </a:r>
          </a:p>
          <a:p>
            <a:pPr marL="890588"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r>
              <a:rPr lang="es-MX" sz="3600" dirty="0"/>
              <a:t>RUT: 11.111.111-1 </a:t>
            </a:r>
          </a:p>
          <a:p>
            <a:pPr marL="890588"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r>
              <a:rPr lang="es-MX" sz="3600" dirty="0"/>
              <a:t>CORREO: JUAN.LOPEZ@GMAIL.COM </a:t>
            </a:r>
          </a:p>
          <a:p>
            <a:pPr marL="890588"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r>
              <a:rPr lang="es-MX" sz="3600" dirty="0"/>
              <a:t>TELEFONO: 99999999 </a:t>
            </a:r>
          </a:p>
          <a:p>
            <a:pPr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endParaRPr lang="es-MX" sz="3600" b="1" dirty="0">
              <a:solidFill>
                <a:srgbClr val="0070C0"/>
              </a:solidFill>
            </a:endParaRPr>
          </a:p>
          <a:p>
            <a:pPr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r>
              <a:rPr lang="es-MX" sz="3600" b="1" dirty="0">
                <a:solidFill>
                  <a:srgbClr val="317DE2"/>
                </a:solidFill>
              </a:rPr>
              <a:t>Se recomiendan los siguientes comandos de impresión. Ver siguiente slide</a:t>
            </a:r>
            <a:endParaRPr lang="es-MX" sz="3600" dirty="0">
              <a:solidFill>
                <a:srgbClr val="317DE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569F3-2D33-375F-6EAF-78429F377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7400255"/>
            <a:ext cx="3516935" cy="351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ython Logo PNG Vectors Free Download">
            <a:extLst>
              <a:ext uri="{FF2B5EF4-FFF2-40B4-BE49-F238E27FC236}">
                <a16:creationId xmlns:a16="http://schemas.microsoft.com/office/drawing/2014/main" id="{7A605816-4703-D51B-1DD8-5D1088A8F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11" y="4968875"/>
            <a:ext cx="1674866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931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Ejercicios</a:t>
            </a:r>
            <a:endParaRPr lang="es-ES" sz="44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17F8B1C-276A-9D96-0123-ADA1914F70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976" y="2378075"/>
            <a:ext cx="4312473" cy="2154436"/>
          </a:xfrm>
        </p:spPr>
        <p:txBody>
          <a:bodyPr/>
          <a:lstStyle/>
          <a:p>
            <a:r>
              <a:rPr lang="es-CL" sz="2800" b="1" dirty="0">
                <a:solidFill>
                  <a:srgbClr val="0070C0"/>
                </a:solidFill>
                <a:ea typeface="Noto Sans Symbols"/>
                <a:cs typeface="Noto Sans Symbols"/>
              </a:rPr>
              <a:t>Instrucciones: </a:t>
            </a:r>
            <a:r>
              <a:rPr lang="es-CL" sz="2800" dirty="0">
                <a:solidFill>
                  <a:srgbClr val="000000"/>
                </a:solidFill>
                <a:ea typeface="Noto Sans Symbols"/>
                <a:cs typeface="Noto Sans Symbols"/>
              </a:rPr>
              <a:t>Desarrolle los enunciados, aplicando los contenidos vistos en la clase.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9EA5CB-D781-B1F9-0BD2-314D5F038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2050" y="1258411"/>
            <a:ext cx="12685915" cy="8771440"/>
          </a:xfrm>
        </p:spPr>
        <p:txBody>
          <a:bodyPr/>
          <a:lstStyle/>
          <a:p>
            <a:pPr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r>
              <a:rPr lang="es-MX" sz="3600" b="1" dirty="0"/>
              <a:t>1. Salto de línea “\n” </a:t>
            </a:r>
          </a:p>
          <a:p>
            <a:pPr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r>
              <a:rPr lang="es-MX" sz="3600" b="1" dirty="0">
                <a:solidFill>
                  <a:srgbClr val="317DE2"/>
                </a:solidFill>
              </a:rPr>
              <a:t>Ejemplo:</a:t>
            </a:r>
            <a:r>
              <a:rPr lang="es-MX" sz="3600" dirty="0"/>
              <a:t> print (“Hola a todos \n soy informático”). </a:t>
            </a:r>
          </a:p>
          <a:p>
            <a:pPr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r>
              <a:rPr lang="es-MX" sz="3600" dirty="0">
                <a:solidFill>
                  <a:srgbClr val="317DE2"/>
                </a:solidFill>
              </a:rPr>
              <a:t>Resultado: </a:t>
            </a:r>
          </a:p>
          <a:p>
            <a:pPr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r>
              <a:rPr lang="es-MX" sz="3600" dirty="0"/>
              <a:t>Hola a todos </a:t>
            </a:r>
          </a:p>
          <a:p>
            <a:pPr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r>
              <a:rPr lang="es-MX" sz="3600" dirty="0"/>
              <a:t>soy informático</a:t>
            </a:r>
          </a:p>
          <a:p>
            <a:pPr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r>
              <a:rPr lang="es-MX" sz="3600" dirty="0"/>
              <a:t> </a:t>
            </a:r>
          </a:p>
          <a:p>
            <a:pPr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r>
              <a:rPr lang="es-MX" sz="3600" b="1" dirty="0"/>
              <a:t>2. Tabulación “\t” </a:t>
            </a:r>
          </a:p>
          <a:p>
            <a:pPr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r>
              <a:rPr lang="es-MX" sz="3600" b="1" dirty="0">
                <a:solidFill>
                  <a:srgbClr val="317DE2"/>
                </a:solidFill>
              </a:rPr>
              <a:t>Ejemplo:</a:t>
            </a:r>
            <a:r>
              <a:rPr lang="es-MX" sz="3600" dirty="0"/>
              <a:t> print(“Hol\ta \t todos\t\tsoy informático”) </a:t>
            </a:r>
          </a:p>
          <a:p>
            <a:pPr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r>
              <a:rPr lang="es-MX" sz="3600" dirty="0"/>
              <a:t>Resultado: Hola	 a	todos		soy informático. </a:t>
            </a:r>
            <a:endParaRPr lang="es-MX" sz="3600" b="1" dirty="0">
              <a:solidFill>
                <a:srgbClr val="0070C0"/>
              </a:solidFill>
            </a:endParaRPr>
          </a:p>
          <a:p>
            <a:pPr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endParaRPr lang="es-MX" sz="2000" dirty="0"/>
          </a:p>
          <a:p>
            <a:pPr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r>
              <a:rPr lang="es-MX" sz="2800" dirty="0">
                <a:solidFill>
                  <a:srgbClr val="317DE2"/>
                </a:solidFill>
              </a:rPr>
              <a:t>“El tabulador, la tecla Tab o tecla tabuladora del teclado, se utiliza para avanzar hasta el siguiente ‘tab stop’ ”: </a:t>
            </a:r>
          </a:p>
          <a:p>
            <a:pPr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r>
              <a:rPr lang="es-MX" sz="2800" dirty="0">
                <a:solidFill>
                  <a:srgbClr val="317DE2"/>
                </a:solidFill>
              </a:rPr>
              <a:t>→ → → → → → → → → 1 2 3 4 5 6 7 8 9</a:t>
            </a:r>
            <a:endParaRPr lang="es-MX" sz="2800" b="1" dirty="0">
              <a:solidFill>
                <a:srgbClr val="317DE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569F3-2D33-375F-6EAF-78429F377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7400255"/>
            <a:ext cx="3516935" cy="351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Python Logo PNG Vectors Free Download">
            <a:extLst>
              <a:ext uri="{FF2B5EF4-FFF2-40B4-BE49-F238E27FC236}">
                <a16:creationId xmlns:a16="http://schemas.microsoft.com/office/drawing/2014/main" id="{214E5AFC-0DFF-AD7B-2DBA-E89950DC3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11" y="4968875"/>
            <a:ext cx="1674866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681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Ejercicios</a:t>
            </a:r>
            <a:endParaRPr lang="es-ES" sz="44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17F8B1C-276A-9D96-0123-ADA1914F70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976" y="2378075"/>
            <a:ext cx="4312473" cy="2154436"/>
          </a:xfrm>
        </p:spPr>
        <p:txBody>
          <a:bodyPr/>
          <a:lstStyle/>
          <a:p>
            <a:r>
              <a:rPr lang="es-CL" sz="2800" b="1" dirty="0">
                <a:solidFill>
                  <a:srgbClr val="0070C0"/>
                </a:solidFill>
                <a:ea typeface="Noto Sans Symbols"/>
                <a:cs typeface="Noto Sans Symbols"/>
              </a:rPr>
              <a:t>Instrucciones: </a:t>
            </a:r>
            <a:r>
              <a:rPr lang="es-CL" sz="2800" dirty="0">
                <a:solidFill>
                  <a:srgbClr val="000000"/>
                </a:solidFill>
                <a:ea typeface="Noto Sans Symbols"/>
                <a:cs typeface="Noto Sans Symbols"/>
              </a:rPr>
              <a:t>Desarrolle los enunciados, aplicando los contenidos vistos en la clase.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9EA5CB-D781-B1F9-0BD2-314D5F038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4146" y="1310507"/>
            <a:ext cx="12685915" cy="553806"/>
          </a:xfrm>
        </p:spPr>
        <p:txBody>
          <a:bodyPr/>
          <a:lstStyle/>
          <a:p>
            <a:pPr algn="just"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r>
              <a:rPr lang="es-CL" sz="3600" b="1" dirty="0">
                <a:solidFill>
                  <a:srgbClr val="317DE2"/>
                </a:solidFill>
                <a:ea typeface="Noto Sans Symbols"/>
                <a:cs typeface="Noto Sans Symbols"/>
              </a:rPr>
              <a:t>Alternativa de Solución: </a:t>
            </a:r>
            <a:r>
              <a:rPr lang="es-CL" sz="3600" dirty="0">
                <a:solidFill>
                  <a:srgbClr val="317DE2"/>
                </a:solidFill>
                <a:ea typeface="Noto Sans Symbols"/>
                <a:cs typeface="Noto Sans Symbols"/>
              </a:rPr>
              <a:t>Ejercicio 4</a:t>
            </a:r>
            <a:endParaRPr lang="es-MX" sz="3600" dirty="0">
              <a:solidFill>
                <a:srgbClr val="317DE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569F3-2D33-375F-6EAF-78429F377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7400255"/>
            <a:ext cx="3516935" cy="351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4624A37-423F-6849-03A3-11F911C9F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50" y="2715755"/>
            <a:ext cx="12649200" cy="6082297"/>
          </a:xfrm>
          <a:prstGeom prst="rect">
            <a:avLst/>
          </a:prstGeom>
          <a:ln w="28575">
            <a:solidFill>
              <a:srgbClr val="317DE2"/>
            </a:solidFill>
          </a:ln>
        </p:spPr>
      </p:pic>
      <p:pic>
        <p:nvPicPr>
          <p:cNvPr id="8" name="Picture 6" descr="Python Logo PNG Vectors Free Download">
            <a:extLst>
              <a:ext uri="{FF2B5EF4-FFF2-40B4-BE49-F238E27FC236}">
                <a16:creationId xmlns:a16="http://schemas.microsoft.com/office/drawing/2014/main" id="{058B8454-E2AE-4B8D-5C1A-2C3924011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11" y="4968875"/>
            <a:ext cx="1674866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498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39" y="1258411"/>
            <a:ext cx="4296411" cy="1354217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Introducción a Python</a:t>
            </a:r>
            <a:endParaRPr lang="es-ES" sz="4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9EA5CB-D781-B1F9-0BD2-314D5F038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42" y="1897776"/>
            <a:ext cx="12337119" cy="1107996"/>
          </a:xfrm>
        </p:spPr>
        <p:txBody>
          <a:bodyPr/>
          <a:lstStyle/>
          <a:p>
            <a:pPr marL="12700" lvl="0">
              <a:spcBef>
                <a:spcPts val="720"/>
              </a:spcBef>
            </a:pPr>
            <a:r>
              <a:rPr lang="es-MX" sz="3600" dirty="0">
                <a:latin typeface="Arial" panose="020B0604020202020204" pitchFamily="34" charset="0"/>
                <a:cs typeface="Arial" panose="020B0604020202020204" pitchFamily="34" charset="0"/>
              </a:rPr>
              <a:t>Es un </a:t>
            </a:r>
            <a:r>
              <a:rPr lang="es-MX" sz="3600" b="1" dirty="0">
                <a:latin typeface="Arial" panose="020B0604020202020204" pitchFamily="34" charset="0"/>
                <a:cs typeface="Arial" panose="020B0604020202020204" pitchFamily="34" charset="0"/>
              </a:rPr>
              <a:t>lenguaje</a:t>
            </a:r>
            <a:r>
              <a:rPr lang="es-MX" sz="3600" dirty="0">
                <a:latin typeface="Arial" panose="020B0604020202020204" pitchFamily="34" charset="0"/>
                <a:cs typeface="Arial" panose="020B0604020202020204" pitchFamily="34" charset="0"/>
              </a:rPr>
              <a:t> de programación que tiene las siguientes características: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3CBE4C37-DFC0-4614-BA4C-F4282B14AAB1}"/>
              </a:ext>
            </a:extLst>
          </p:cNvPr>
          <p:cNvSpPr txBox="1"/>
          <p:nvPr/>
        </p:nvSpPr>
        <p:spPr>
          <a:xfrm>
            <a:off x="6505743" y="4914920"/>
            <a:ext cx="3522979" cy="117339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10"/>
              </a:spcBef>
            </a:pPr>
            <a:r>
              <a:rPr lang="es-ES" sz="2950" b="1" dirty="0">
                <a:solidFill>
                  <a:srgbClr val="317DE2"/>
                </a:solidFill>
                <a:latin typeface="Arial"/>
                <a:cs typeface="Arial"/>
              </a:rPr>
              <a:t>INTERPRETADO</a:t>
            </a:r>
            <a:endParaRPr sz="2950" dirty="0">
              <a:solidFill>
                <a:srgbClr val="317DE2"/>
              </a:solidFill>
              <a:latin typeface="Arial"/>
              <a:cs typeface="Arial"/>
            </a:endParaRPr>
          </a:p>
          <a:p>
            <a:pPr marL="12700" lvl="0" algn="ctr">
              <a:spcBef>
                <a:spcPts val="720"/>
              </a:spcBef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Definido como interpretado y orientado a objetos.</a:t>
            </a:r>
          </a:p>
        </p:txBody>
      </p:sp>
      <p:pic>
        <p:nvPicPr>
          <p:cNvPr id="21" name="Gráfico 20" descr="Cylinder con relleno sólido">
            <a:extLst>
              <a:ext uri="{FF2B5EF4-FFF2-40B4-BE49-F238E27FC236}">
                <a16:creationId xmlns:a16="http://schemas.microsoft.com/office/drawing/2014/main" id="{D5460BDE-7381-51EE-9A88-D7F974725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3725" y="3531467"/>
            <a:ext cx="1249127" cy="1249127"/>
          </a:xfrm>
          <a:prstGeom prst="rect">
            <a:avLst/>
          </a:prstGeom>
        </p:spPr>
      </p:pic>
      <p:sp>
        <p:nvSpPr>
          <p:cNvPr id="22" name="object 5">
            <a:extLst>
              <a:ext uri="{FF2B5EF4-FFF2-40B4-BE49-F238E27FC236}">
                <a16:creationId xmlns:a16="http://schemas.microsoft.com/office/drawing/2014/main" id="{8093DCEF-CB25-BAE4-356E-8981A6EC5438}"/>
              </a:ext>
            </a:extLst>
          </p:cNvPr>
          <p:cNvSpPr txBox="1"/>
          <p:nvPr/>
        </p:nvSpPr>
        <p:spPr>
          <a:xfrm>
            <a:off x="10808801" y="4914920"/>
            <a:ext cx="3522979" cy="14811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10"/>
              </a:spcBef>
            </a:pPr>
            <a:r>
              <a:rPr lang="es-ES" sz="2950" b="1" dirty="0">
                <a:solidFill>
                  <a:srgbClr val="317DE2"/>
                </a:solidFill>
                <a:latin typeface="Arial"/>
                <a:cs typeface="Arial"/>
              </a:rPr>
              <a:t>SENCILLO</a:t>
            </a:r>
            <a:endParaRPr sz="2950" dirty="0">
              <a:solidFill>
                <a:srgbClr val="317DE2"/>
              </a:solidFill>
              <a:latin typeface="Arial"/>
              <a:cs typeface="Arial"/>
            </a:endParaRPr>
          </a:p>
          <a:p>
            <a:pPr marL="12700" lvl="0" algn="ctr">
              <a:spcBef>
                <a:spcPts val="720"/>
              </a:spcBef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Sencillo de leer y escribir, dado que es muy similar al lenguaje humano.</a:t>
            </a:r>
          </a:p>
        </p:txBody>
      </p:sp>
      <p:sp>
        <p:nvSpPr>
          <p:cNvPr id="27" name="object 5">
            <a:extLst>
              <a:ext uri="{FF2B5EF4-FFF2-40B4-BE49-F238E27FC236}">
                <a16:creationId xmlns:a16="http://schemas.microsoft.com/office/drawing/2014/main" id="{534C1918-5102-C4CB-0345-229024751D67}"/>
              </a:ext>
            </a:extLst>
          </p:cNvPr>
          <p:cNvSpPr txBox="1"/>
          <p:nvPr/>
        </p:nvSpPr>
        <p:spPr>
          <a:xfrm>
            <a:off x="15434589" y="4914920"/>
            <a:ext cx="3792070" cy="178895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10"/>
              </a:spcBef>
            </a:pPr>
            <a:r>
              <a:rPr lang="es-ES" sz="2950" b="1" dirty="0">
                <a:solidFill>
                  <a:srgbClr val="317DE2"/>
                </a:solidFill>
                <a:latin typeface="Arial"/>
                <a:cs typeface="Arial"/>
              </a:rPr>
              <a:t>MULTIPLATAFORMA</a:t>
            </a:r>
            <a:endParaRPr sz="2950" dirty="0">
              <a:solidFill>
                <a:srgbClr val="317DE2"/>
              </a:solidFill>
              <a:latin typeface="Arial"/>
              <a:cs typeface="Arial"/>
            </a:endParaRPr>
          </a:p>
          <a:p>
            <a:pPr marL="12700" lvl="0" algn="ctr">
              <a:spcBef>
                <a:spcPts val="720"/>
              </a:spcBef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Es un lenguaje multiplataforma de código abierto, lo que implica que es gratuito, permitiendo desarrollar software sin límites.</a:t>
            </a:r>
          </a:p>
        </p:txBody>
      </p:sp>
      <p:pic>
        <p:nvPicPr>
          <p:cNvPr id="29" name="Gráfico 28" descr="Cmd Terminal con relleno sólido">
            <a:extLst>
              <a:ext uri="{FF2B5EF4-FFF2-40B4-BE49-F238E27FC236}">
                <a16:creationId xmlns:a16="http://schemas.microsoft.com/office/drawing/2014/main" id="{4E56A1AA-EC22-F54A-485B-D0369DB41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58121" y="3665792"/>
            <a:ext cx="1249127" cy="1249127"/>
          </a:xfrm>
          <a:prstGeom prst="rect">
            <a:avLst/>
          </a:prstGeom>
        </p:spPr>
      </p:pic>
      <p:sp>
        <p:nvSpPr>
          <p:cNvPr id="30" name="object 5">
            <a:extLst>
              <a:ext uri="{FF2B5EF4-FFF2-40B4-BE49-F238E27FC236}">
                <a16:creationId xmlns:a16="http://schemas.microsoft.com/office/drawing/2014/main" id="{AD1E543A-F46F-51AB-0154-F066834F3F6C}"/>
              </a:ext>
            </a:extLst>
          </p:cNvPr>
          <p:cNvSpPr txBox="1"/>
          <p:nvPr/>
        </p:nvSpPr>
        <p:spPr>
          <a:xfrm>
            <a:off x="8591197" y="8303579"/>
            <a:ext cx="3522979" cy="178895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10"/>
              </a:spcBef>
            </a:pPr>
            <a:r>
              <a:rPr lang="es-ES" sz="2950" b="1" dirty="0">
                <a:solidFill>
                  <a:srgbClr val="317DE2"/>
                </a:solidFill>
                <a:latin typeface="Arial"/>
                <a:cs typeface="Arial"/>
              </a:rPr>
              <a:t>VARIADO</a:t>
            </a:r>
            <a:endParaRPr sz="2950" dirty="0">
              <a:solidFill>
                <a:srgbClr val="317DE2"/>
              </a:solidFill>
              <a:latin typeface="Arial"/>
              <a:cs typeface="Arial"/>
            </a:endParaRPr>
          </a:p>
          <a:p>
            <a:pPr marL="12700" lvl="0" algn="ctr">
              <a:spcBef>
                <a:spcPts val="720"/>
              </a:spcBef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Posee una gran cantidad de librerías y funciones ya definidas, en su extensa biblioteca.</a:t>
            </a:r>
          </a:p>
        </p:txBody>
      </p:sp>
      <p:pic>
        <p:nvPicPr>
          <p:cNvPr id="32" name="Gráfico 31" descr="Postit Notes con relleno sólido">
            <a:extLst>
              <a:ext uri="{FF2B5EF4-FFF2-40B4-BE49-F238E27FC236}">
                <a16:creationId xmlns:a16="http://schemas.microsoft.com/office/drawing/2014/main" id="{8B736E3F-B98C-4B37-A73F-488253431B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95485" y="6847207"/>
            <a:ext cx="1249127" cy="1249127"/>
          </a:xfrm>
          <a:prstGeom prst="rect">
            <a:avLst/>
          </a:prstGeom>
        </p:spPr>
      </p:pic>
      <p:sp>
        <p:nvSpPr>
          <p:cNvPr id="33" name="object 5">
            <a:extLst>
              <a:ext uri="{FF2B5EF4-FFF2-40B4-BE49-F238E27FC236}">
                <a16:creationId xmlns:a16="http://schemas.microsoft.com/office/drawing/2014/main" id="{20F901DD-6F62-3A6B-D0A1-108272347E85}"/>
              </a:ext>
            </a:extLst>
          </p:cNvPr>
          <p:cNvSpPr txBox="1"/>
          <p:nvPr/>
        </p:nvSpPr>
        <p:spPr>
          <a:xfrm>
            <a:off x="12719050" y="8303579"/>
            <a:ext cx="3522979" cy="117339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10"/>
              </a:spcBef>
            </a:pPr>
            <a:r>
              <a:rPr lang="es-ES" sz="2950" b="1" dirty="0">
                <a:solidFill>
                  <a:srgbClr val="317DE2"/>
                </a:solidFill>
                <a:latin typeface="Arial"/>
                <a:cs typeface="Arial"/>
              </a:rPr>
              <a:t>SOPORTE</a:t>
            </a:r>
            <a:endParaRPr sz="2950" dirty="0">
              <a:solidFill>
                <a:srgbClr val="317DE2"/>
              </a:solidFill>
              <a:latin typeface="Arial"/>
              <a:cs typeface="Arial"/>
            </a:endParaRPr>
          </a:p>
          <a:p>
            <a:pPr marL="12700" lvl="0" algn="ctr">
              <a:spcBef>
                <a:spcPts val="720"/>
              </a:spcBef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Tiene un gran soporte gracias a su comunidad.</a:t>
            </a:r>
          </a:p>
        </p:txBody>
      </p:sp>
      <p:pic>
        <p:nvPicPr>
          <p:cNvPr id="43" name="Gráfico 42" descr="Vlog con relleno sólido">
            <a:extLst>
              <a:ext uri="{FF2B5EF4-FFF2-40B4-BE49-F238E27FC236}">
                <a16:creationId xmlns:a16="http://schemas.microsoft.com/office/drawing/2014/main" id="{9562C88B-0F43-B34E-BB98-2680DC5CC7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855975" y="6848761"/>
            <a:ext cx="1249127" cy="1249127"/>
          </a:xfrm>
          <a:prstGeom prst="rect">
            <a:avLst/>
          </a:prstGeom>
        </p:spPr>
      </p:pic>
      <p:pic>
        <p:nvPicPr>
          <p:cNvPr id="45" name="Gráfico 44" descr="Workflow con relleno sólido">
            <a:extLst>
              <a:ext uri="{FF2B5EF4-FFF2-40B4-BE49-F238E27FC236}">
                <a16:creationId xmlns:a16="http://schemas.microsoft.com/office/drawing/2014/main" id="{6534A192-2448-27C7-7708-988EB6CE01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18757" y="3466131"/>
            <a:ext cx="1249127" cy="1249127"/>
          </a:xfrm>
          <a:prstGeom prst="rect">
            <a:avLst/>
          </a:prstGeom>
        </p:spPr>
      </p:pic>
      <p:pic>
        <p:nvPicPr>
          <p:cNvPr id="39938" name="Picture 2" descr="Python Logo, symbol, meaning, history, PNG">
            <a:extLst>
              <a:ext uri="{FF2B5EF4-FFF2-40B4-BE49-F238E27FC236}">
                <a16:creationId xmlns:a16="http://schemas.microsoft.com/office/drawing/2014/main" id="{31C4E283-B494-35EB-4B0D-817EFA249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3" r="16803"/>
          <a:stretch/>
        </p:blipFill>
        <p:spPr bwMode="auto">
          <a:xfrm>
            <a:off x="1136650" y="4715258"/>
            <a:ext cx="2939186" cy="256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723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39" y="1258411"/>
            <a:ext cx="4296411" cy="1354217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Sentencias de Control</a:t>
            </a:r>
            <a:endParaRPr lang="es-ES" sz="4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9EA5CB-D781-B1F9-0BD2-314D5F038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4146" y="1310507"/>
            <a:ext cx="12685915" cy="1750416"/>
          </a:xfrm>
        </p:spPr>
        <p:txBody>
          <a:bodyPr/>
          <a:lstStyle/>
          <a:p>
            <a:pPr>
              <a:lnSpc>
                <a:spcPct val="108000"/>
              </a:lnSpc>
              <a:spcBef>
                <a:spcPts val="600"/>
              </a:spcBef>
              <a:spcAft>
                <a:spcPts val="600"/>
              </a:spcAft>
            </a:pPr>
            <a:r>
              <a:rPr lang="es-CL" sz="3600" dirty="0">
                <a:solidFill>
                  <a:schemeClr val="tx1"/>
                </a:solidFill>
                <a:ea typeface="Noto Sans Symbols"/>
                <a:cs typeface="Noto Sans Symbols"/>
              </a:rPr>
              <a:t>Las sentencias de control, se utilizan para tomar decisiones lógicas. Estas evalúan una condición y en función de su resultado realizan una opción u otra.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C4336A11-6E46-2DDC-ADF0-175124B48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39" y="7115175"/>
            <a:ext cx="36322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9AD108B-06CB-23EE-D44E-FF71188C7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50" y="3749675"/>
            <a:ext cx="8153400" cy="4773572"/>
          </a:xfrm>
          <a:prstGeom prst="rect">
            <a:avLst/>
          </a:prstGeom>
        </p:spPr>
      </p:pic>
      <p:pic>
        <p:nvPicPr>
          <p:cNvPr id="2" name="Imagen 1" descr="Logotipo, Icono&#10;&#10;Descripción generada automáticamente">
            <a:extLst>
              <a:ext uri="{FF2B5EF4-FFF2-40B4-BE49-F238E27FC236}">
                <a16:creationId xmlns:a16="http://schemas.microsoft.com/office/drawing/2014/main" id="{E7FFAD1C-9394-E05C-A817-2063626E2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7444" y="5955941"/>
            <a:ext cx="1416155" cy="14166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CD09392-9BDB-580C-C4D8-D32733574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1440" y="6943318"/>
            <a:ext cx="831303" cy="84698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55AB60D-BD01-F2F1-7622-DC46F0106114}"/>
              </a:ext>
            </a:extLst>
          </p:cNvPr>
          <p:cNvSpPr/>
          <p:nvPr/>
        </p:nvSpPr>
        <p:spPr>
          <a:xfrm>
            <a:off x="16492902" y="7913183"/>
            <a:ext cx="3118116" cy="1015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000" dirty="0"/>
              <a:t>Recurso de apoyo: </a:t>
            </a:r>
            <a:r>
              <a:rPr lang="en-US" sz="2000" dirty="0"/>
              <a:t>https://www.youtube.com/watch?v=iFBcCDDDsms</a:t>
            </a:r>
            <a:endParaRPr lang="en-US" sz="2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8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39" y="1258411"/>
            <a:ext cx="4296411" cy="1354217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Sentencias de Control</a:t>
            </a:r>
            <a:endParaRPr lang="es-ES" sz="4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9EA5CB-D781-B1F9-0BD2-314D5F038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28492" y="1010999"/>
            <a:ext cx="12685915" cy="8987076"/>
          </a:xfr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Sentencia </a:t>
            </a:r>
            <a:r>
              <a:rPr lang="en-US" altLang="en-US" b="1" dirty="0">
                <a:solidFill>
                  <a:schemeClr val="tx1"/>
                </a:solidFill>
                <a:latin typeface="+mn-lt"/>
              </a:rPr>
              <a:t>if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+mn-lt"/>
            </a:endParaRPr>
          </a:p>
          <a:p>
            <a:pPr lvl="0"/>
            <a:r>
              <a:rPr lang="es-CL" altLang="en-US" dirty="0">
                <a:solidFill>
                  <a:srgbClr val="222222"/>
                </a:solidFill>
                <a:latin typeface="+mj-lt"/>
              </a:rPr>
              <a:t>Esta sentencia es una expresión booleana que se evalúa como verdadera (True) o falsa (False), ¿lo recuerdas?, esta estructura la vimos en la Experiencia 1.</a:t>
            </a:r>
          </a:p>
          <a:p>
            <a:pPr lvl="0"/>
            <a:endParaRPr lang="es-CL" altLang="en-US" dirty="0">
              <a:solidFill>
                <a:srgbClr val="222222"/>
              </a:solidFill>
              <a:latin typeface="+mj-lt"/>
            </a:endParaRPr>
          </a:p>
          <a:p>
            <a:pPr lvl="0"/>
            <a:r>
              <a:rPr lang="es-CL" altLang="en-US" dirty="0">
                <a:solidFill>
                  <a:srgbClr val="222222"/>
                </a:solidFill>
                <a:latin typeface="+mj-lt"/>
              </a:rPr>
              <a:t>La sentencia </a:t>
            </a:r>
            <a:r>
              <a:rPr lang="es-CL" altLang="en-US" b="1" dirty="0" err="1">
                <a:solidFill>
                  <a:srgbClr val="317DE2"/>
                </a:solidFill>
                <a:latin typeface="+mj-lt"/>
              </a:rPr>
              <a:t>if</a:t>
            </a:r>
            <a:r>
              <a:rPr lang="es-CL" altLang="en-US" dirty="0">
                <a:solidFill>
                  <a:srgbClr val="222222"/>
                </a:solidFill>
                <a:latin typeface="+mj-lt"/>
              </a:rPr>
              <a:t> considera el uso de dos puntos (:) al final de su condición y la o las instrucciones que contenga deben estar </a:t>
            </a:r>
            <a:r>
              <a:rPr lang="es-CL" altLang="en-US" dirty="0" err="1">
                <a:solidFill>
                  <a:srgbClr val="222222"/>
                </a:solidFill>
                <a:latin typeface="+mj-lt"/>
              </a:rPr>
              <a:t>indentadas</a:t>
            </a:r>
            <a:r>
              <a:rPr lang="es-CL" altLang="en-US" dirty="0">
                <a:solidFill>
                  <a:srgbClr val="222222"/>
                </a:solidFill>
                <a:latin typeface="+mj-lt"/>
              </a:rPr>
              <a:t>.</a:t>
            </a:r>
          </a:p>
          <a:p>
            <a:pPr lvl="0"/>
            <a:endParaRPr lang="es-CL" altLang="en-US" dirty="0">
              <a:solidFill>
                <a:srgbClr val="222222"/>
              </a:solidFill>
              <a:latin typeface="+mj-lt"/>
            </a:endParaRPr>
          </a:p>
          <a:p>
            <a:pPr lvl="0"/>
            <a:r>
              <a:rPr lang="es-CL" altLang="en-US" dirty="0">
                <a:solidFill>
                  <a:schemeClr val="tx1"/>
                </a:solidFill>
                <a:latin typeface="+mj-lt"/>
              </a:rPr>
              <a:t>Sintaxis:</a:t>
            </a:r>
            <a:r>
              <a:rPr lang="es-CL" altLang="en-US" dirty="0">
                <a:solidFill>
                  <a:srgbClr val="317DE2"/>
                </a:solidFill>
                <a:latin typeface="+mj-lt"/>
              </a:rPr>
              <a:t> </a:t>
            </a:r>
            <a:r>
              <a:rPr lang="es-CL" altLang="en-US" dirty="0">
                <a:solidFill>
                  <a:srgbClr val="C00000"/>
                </a:solidFill>
                <a:latin typeface="+mj-lt"/>
              </a:rPr>
              <a:t>						</a:t>
            </a:r>
            <a:r>
              <a:rPr lang="es-CL" altLang="en-US" dirty="0">
                <a:solidFill>
                  <a:schemeClr val="tx1"/>
                </a:solidFill>
                <a:latin typeface="+mj-lt"/>
              </a:rPr>
              <a:t>Ejemplo:</a:t>
            </a:r>
          </a:p>
          <a:p>
            <a:pPr lvl="0"/>
            <a:endParaRPr lang="es-CL" altLang="en-US" dirty="0">
              <a:solidFill>
                <a:srgbClr val="C00000"/>
              </a:solidFill>
              <a:latin typeface="+mj-lt"/>
            </a:endParaRPr>
          </a:p>
          <a:p>
            <a:pPr lvl="0"/>
            <a:r>
              <a:rPr lang="es-CL" altLang="en-US" b="1" dirty="0" err="1">
                <a:solidFill>
                  <a:srgbClr val="0070C0"/>
                </a:solidFill>
                <a:latin typeface="+mj-lt"/>
              </a:rPr>
              <a:t>if</a:t>
            </a:r>
            <a:r>
              <a:rPr lang="es-CL" altLang="en-US" b="1" dirty="0">
                <a:solidFill>
                  <a:srgbClr val="0070C0"/>
                </a:solidFill>
                <a:latin typeface="+mj-lt"/>
              </a:rPr>
              <a:t> </a:t>
            </a:r>
            <a:r>
              <a:rPr lang="es-CL" altLang="en-US" dirty="0">
                <a:solidFill>
                  <a:srgbClr val="0070C0"/>
                </a:solidFill>
                <a:latin typeface="+mj-lt"/>
              </a:rPr>
              <a:t>condición</a:t>
            </a:r>
            <a:r>
              <a:rPr lang="es-CL" altLang="en-US" b="1" dirty="0">
                <a:solidFill>
                  <a:srgbClr val="0070C0"/>
                </a:solidFill>
                <a:latin typeface="+mj-lt"/>
              </a:rPr>
              <a:t>:</a:t>
            </a:r>
          </a:p>
          <a:p>
            <a:pPr lvl="0"/>
            <a:r>
              <a:rPr lang="es-CL" altLang="en-US" dirty="0">
                <a:solidFill>
                  <a:srgbClr val="0070C0"/>
                </a:solidFill>
                <a:latin typeface="+mj-lt"/>
              </a:rPr>
              <a:t>	instrucción 1</a:t>
            </a:r>
          </a:p>
          <a:p>
            <a:pPr lvl="0"/>
            <a:r>
              <a:rPr lang="es-CL" altLang="en-US" dirty="0">
                <a:solidFill>
                  <a:srgbClr val="0070C0"/>
                </a:solidFill>
                <a:latin typeface="+mj-lt"/>
              </a:rPr>
              <a:t>	instrucción 2</a:t>
            </a:r>
          </a:p>
          <a:p>
            <a:pPr lvl="0"/>
            <a:r>
              <a:rPr lang="es-CL" altLang="en-US" dirty="0">
                <a:solidFill>
                  <a:srgbClr val="0070C0"/>
                </a:solidFill>
                <a:latin typeface="+mj-lt"/>
              </a:rPr>
              <a:t>	…….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C4336A11-6E46-2DDC-ADF0-175124B48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39" y="7115175"/>
            <a:ext cx="36322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5E0B6E2-8EA2-DE1D-E1BE-04DD1C7F5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92"/>
          <a:stretch/>
        </p:blipFill>
        <p:spPr>
          <a:xfrm>
            <a:off x="12874064" y="7182684"/>
            <a:ext cx="6019801" cy="2815391"/>
          </a:xfrm>
          <a:prstGeom prst="rect">
            <a:avLst/>
          </a:prstGeom>
        </p:spPr>
      </p:pic>
      <p:pic>
        <p:nvPicPr>
          <p:cNvPr id="3" name="Picture 6" descr="Python Logo PNG Vectors Free Download">
            <a:extLst>
              <a:ext uri="{FF2B5EF4-FFF2-40B4-BE49-F238E27FC236}">
                <a16:creationId xmlns:a16="http://schemas.microsoft.com/office/drawing/2014/main" id="{4101F811-7409-5B7A-972F-41DF6BA19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72" y="5197475"/>
            <a:ext cx="1674866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888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39" y="1258411"/>
            <a:ext cx="4296411" cy="1354217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Sentencias de Control</a:t>
            </a:r>
            <a:endParaRPr lang="es-ES" sz="4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9EA5CB-D781-B1F9-0BD2-314D5F038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28492" y="1010999"/>
            <a:ext cx="12685915" cy="8987076"/>
          </a:xfr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Sentencia </a:t>
            </a:r>
            <a:r>
              <a:rPr lang="en-US" altLang="en-US" b="1" dirty="0">
                <a:solidFill>
                  <a:schemeClr val="tx1"/>
                </a:solidFill>
                <a:cs typeface="Arial" panose="020B0604020202020204" pitchFamily="34" charset="0"/>
              </a:rPr>
              <a:t>else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cs typeface="Arial" panose="020B0604020202020204" pitchFamily="34" charset="0"/>
            </a:endParaRPr>
          </a:p>
          <a:p>
            <a:pPr lvl="0"/>
            <a:r>
              <a:rPr lang="es-CL" altLang="en-US" dirty="0">
                <a:solidFill>
                  <a:schemeClr val="tx1"/>
                </a:solidFill>
                <a:cs typeface="Arial" panose="020B0604020202020204" pitchFamily="34" charset="0"/>
              </a:rPr>
              <a:t>Esta sentencia se utiliza cuando la expresión del </a:t>
            </a:r>
            <a:r>
              <a:rPr lang="es-CL" altLang="en-US" dirty="0" err="1">
                <a:solidFill>
                  <a:schemeClr val="tx1"/>
                </a:solidFill>
                <a:cs typeface="Arial" panose="020B0604020202020204" pitchFamily="34" charset="0"/>
              </a:rPr>
              <a:t>if</a:t>
            </a:r>
            <a:r>
              <a:rPr lang="es-CL" altLang="en-US" dirty="0">
                <a:solidFill>
                  <a:schemeClr val="tx1"/>
                </a:solidFill>
                <a:cs typeface="Arial" panose="020B0604020202020204" pitchFamily="34" charset="0"/>
              </a:rPr>
              <a:t> no se cumple y también considera el uso de dos puntos (:) al final de su condición y la o las instrucciones que contenga también deben estar </a:t>
            </a:r>
            <a:r>
              <a:rPr lang="es-CL" altLang="en-US" dirty="0" err="1">
                <a:solidFill>
                  <a:schemeClr val="tx1"/>
                </a:solidFill>
                <a:cs typeface="Arial" panose="020B0604020202020204" pitchFamily="34" charset="0"/>
              </a:rPr>
              <a:t>indentadas</a:t>
            </a:r>
            <a:r>
              <a:rPr lang="es-CL" altLang="en-US" dirty="0">
                <a:solidFill>
                  <a:schemeClr val="tx1"/>
                </a:solidFill>
                <a:cs typeface="Arial" panose="020B0604020202020204" pitchFamily="34" charset="0"/>
              </a:rPr>
              <a:t>.</a:t>
            </a:r>
          </a:p>
          <a:p>
            <a:pPr lvl="0"/>
            <a:endParaRPr lang="es-CL" altLang="en-US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0"/>
            <a:r>
              <a:rPr lang="es-CL" altLang="en-US" dirty="0">
                <a:solidFill>
                  <a:schemeClr val="tx1"/>
                </a:solidFill>
                <a:cs typeface="Arial" panose="020B0604020202020204" pitchFamily="34" charset="0"/>
              </a:rPr>
              <a:t>Sintaxis: 					Ejemplo:</a:t>
            </a:r>
          </a:p>
          <a:p>
            <a:pPr lvl="0"/>
            <a:r>
              <a:rPr lang="es-CL" altLang="en-US" dirty="0" err="1">
                <a:solidFill>
                  <a:srgbClr val="317DE2"/>
                </a:solidFill>
                <a:cs typeface="Arial" panose="020B0604020202020204" pitchFamily="34" charset="0"/>
              </a:rPr>
              <a:t>if</a:t>
            </a:r>
            <a:r>
              <a:rPr lang="es-CL" altLang="en-US" dirty="0">
                <a:solidFill>
                  <a:srgbClr val="317DE2"/>
                </a:solidFill>
                <a:cs typeface="Arial" panose="020B0604020202020204" pitchFamily="34" charset="0"/>
              </a:rPr>
              <a:t> condición</a:t>
            </a:r>
            <a:r>
              <a:rPr lang="es-CL" altLang="en-US" b="1" dirty="0">
                <a:solidFill>
                  <a:srgbClr val="317DE2"/>
                </a:solidFill>
                <a:cs typeface="Arial" panose="020B0604020202020204" pitchFamily="34" charset="0"/>
              </a:rPr>
              <a:t>:</a:t>
            </a:r>
          </a:p>
          <a:p>
            <a:pPr lvl="0"/>
            <a:r>
              <a:rPr lang="es-CL" altLang="en-US" dirty="0">
                <a:solidFill>
                  <a:srgbClr val="317DE2"/>
                </a:solidFill>
                <a:cs typeface="Arial" panose="020B0604020202020204" pitchFamily="34" charset="0"/>
              </a:rPr>
              <a:t>	instrucción 1</a:t>
            </a:r>
          </a:p>
          <a:p>
            <a:pPr lvl="0"/>
            <a:r>
              <a:rPr lang="es-CL" altLang="en-US" dirty="0">
                <a:solidFill>
                  <a:srgbClr val="317DE2"/>
                </a:solidFill>
                <a:cs typeface="Arial" panose="020B0604020202020204" pitchFamily="34" charset="0"/>
              </a:rPr>
              <a:t>	instrucción 2</a:t>
            </a:r>
          </a:p>
          <a:p>
            <a:pPr lvl="0"/>
            <a:r>
              <a:rPr lang="es-CL" altLang="en-US" dirty="0">
                <a:solidFill>
                  <a:srgbClr val="317DE2"/>
                </a:solidFill>
                <a:cs typeface="Arial" panose="020B0604020202020204" pitchFamily="34" charset="0"/>
              </a:rPr>
              <a:t>	…….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17DE2"/>
                </a:solidFill>
                <a:effectLst/>
                <a:cs typeface="Arial" panose="020B0604020202020204" pitchFamily="34" charset="0"/>
              </a:rPr>
              <a:t> </a:t>
            </a:r>
          </a:p>
          <a:p>
            <a:pPr lvl="0"/>
            <a:r>
              <a:rPr lang="es-CL" altLang="en-US" b="1" dirty="0" err="1">
                <a:solidFill>
                  <a:srgbClr val="317DE2"/>
                </a:solidFill>
                <a:cs typeface="Arial" panose="020B0604020202020204" pitchFamily="34" charset="0"/>
              </a:rPr>
              <a:t>else</a:t>
            </a:r>
            <a:r>
              <a:rPr lang="es-CL" altLang="en-US" dirty="0">
                <a:solidFill>
                  <a:srgbClr val="317DE2"/>
                </a:solidFill>
                <a:cs typeface="Arial" panose="020B0604020202020204" pitchFamily="34" charset="0"/>
              </a:rPr>
              <a:t>:</a:t>
            </a:r>
          </a:p>
          <a:p>
            <a:pPr lvl="0"/>
            <a:r>
              <a:rPr lang="es-CL" altLang="en-US" dirty="0">
                <a:solidFill>
                  <a:srgbClr val="317DE2"/>
                </a:solidFill>
                <a:cs typeface="Arial" panose="020B0604020202020204" pitchFamily="34" charset="0"/>
              </a:rPr>
              <a:t>	instrucción 1</a:t>
            </a:r>
          </a:p>
          <a:p>
            <a:pPr lvl="0"/>
            <a:r>
              <a:rPr lang="es-CL" altLang="en-US" dirty="0">
                <a:solidFill>
                  <a:srgbClr val="317DE2"/>
                </a:solidFill>
                <a:cs typeface="Arial" panose="020B0604020202020204" pitchFamily="34" charset="0"/>
              </a:rPr>
              <a:t>	instrucción 2</a:t>
            </a:r>
          </a:p>
          <a:p>
            <a:pPr lvl="0"/>
            <a:r>
              <a:rPr lang="es-CL" altLang="en-US" dirty="0">
                <a:solidFill>
                  <a:srgbClr val="317DE2"/>
                </a:solidFill>
                <a:cs typeface="Arial" panose="020B0604020202020204" pitchFamily="34" charset="0"/>
              </a:rPr>
              <a:t>	…….</a:t>
            </a:r>
            <a:r>
              <a:rPr lang="en-US" altLang="en-US" dirty="0">
                <a:solidFill>
                  <a:srgbClr val="317DE2"/>
                </a:solidFill>
                <a:cs typeface="Arial" panose="020B0604020202020204" pitchFamily="34" charset="0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17DE2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C4336A11-6E46-2DDC-ADF0-175124B48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39" y="7115175"/>
            <a:ext cx="36322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AE3B6CC-DD13-AF20-7364-6C09A7083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861" y="5654675"/>
            <a:ext cx="7696200" cy="3959409"/>
          </a:xfrm>
          <a:prstGeom prst="rect">
            <a:avLst/>
          </a:prstGeom>
        </p:spPr>
      </p:pic>
      <p:pic>
        <p:nvPicPr>
          <p:cNvPr id="6" name="Picture 6" descr="Python Logo PNG Vectors Free Download">
            <a:extLst>
              <a:ext uri="{FF2B5EF4-FFF2-40B4-BE49-F238E27FC236}">
                <a16:creationId xmlns:a16="http://schemas.microsoft.com/office/drawing/2014/main" id="{B613AB52-9F80-051E-260C-14638FF42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72" y="5197475"/>
            <a:ext cx="1674866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944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39" y="1258411"/>
            <a:ext cx="4296411" cy="1354217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Sentencias de Control</a:t>
            </a:r>
            <a:endParaRPr lang="es-ES" sz="4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9EA5CB-D781-B1F9-0BD2-314D5F038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28492" y="656947"/>
            <a:ext cx="12685915" cy="8987076"/>
          </a:xfr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Sentencia </a:t>
            </a:r>
            <a:r>
              <a:rPr lang="en-US" altLang="en-US" b="1" dirty="0" err="1">
                <a:solidFill>
                  <a:schemeClr val="tx1"/>
                </a:solidFill>
                <a:cs typeface="Arial" panose="020B0604020202020204" pitchFamily="34" charset="0"/>
              </a:rPr>
              <a:t>elif</a:t>
            </a:r>
            <a:endParaRPr lang="en-US" altLang="en-US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cs typeface="Arial" panose="020B0604020202020204" pitchFamily="34" charset="0"/>
            </a:endParaRPr>
          </a:p>
          <a:p>
            <a:pPr lvl="0"/>
            <a:r>
              <a:rPr lang="es-CL" altLang="en-US" sz="3600" dirty="0">
                <a:solidFill>
                  <a:srgbClr val="222222"/>
                </a:solidFill>
                <a:cs typeface="Arial" panose="020B0604020202020204" pitchFamily="34" charset="0"/>
              </a:rPr>
              <a:t>La sentencia </a:t>
            </a:r>
            <a:r>
              <a:rPr lang="es-CL" altLang="en-US" sz="3600" b="1" dirty="0" err="1">
                <a:solidFill>
                  <a:srgbClr val="317DE2"/>
                </a:solidFill>
                <a:cs typeface="Arial" panose="020B0604020202020204" pitchFamily="34" charset="0"/>
              </a:rPr>
              <a:t>if_else</a:t>
            </a:r>
            <a:r>
              <a:rPr lang="es-CL" altLang="en-US" sz="3600" dirty="0">
                <a:solidFill>
                  <a:srgbClr val="222222"/>
                </a:solidFill>
                <a:cs typeface="Arial" panose="020B0604020202020204" pitchFamily="34" charset="0"/>
              </a:rPr>
              <a:t> puede tener un indeterminado número de condiciones para evaluar, no olvidar el uso de dos puntos (:) </a:t>
            </a:r>
            <a:r>
              <a:rPr lang="es-CL" altLang="en-US" sz="3600" dirty="0">
                <a:solidFill>
                  <a:schemeClr val="tx1"/>
                </a:solidFill>
                <a:cs typeface="Arial" panose="020B0604020202020204" pitchFamily="34" charset="0"/>
              </a:rPr>
              <a:t>al final de su condición y la o las instrucciones que contenga deben estar </a:t>
            </a:r>
            <a:r>
              <a:rPr lang="es-CL" altLang="en-US" sz="3600" dirty="0" err="1">
                <a:solidFill>
                  <a:schemeClr val="tx1"/>
                </a:solidFill>
                <a:cs typeface="Arial" panose="020B0604020202020204" pitchFamily="34" charset="0"/>
              </a:rPr>
              <a:t>indentadas</a:t>
            </a:r>
            <a:r>
              <a:rPr lang="es-CL" altLang="en-US" sz="3600" dirty="0">
                <a:solidFill>
                  <a:schemeClr val="tx1"/>
                </a:solidFill>
                <a:cs typeface="Arial" panose="020B0604020202020204" pitchFamily="34" charset="0"/>
              </a:rPr>
              <a:t>.</a:t>
            </a:r>
          </a:p>
          <a:p>
            <a:pPr lvl="0"/>
            <a:endParaRPr lang="es-CL" altLang="en-US" sz="3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0"/>
            <a:r>
              <a:rPr lang="es-CL" altLang="en-US" sz="3600" dirty="0">
                <a:solidFill>
                  <a:schemeClr val="tx1"/>
                </a:solidFill>
                <a:cs typeface="Arial" panose="020B0604020202020204" pitchFamily="34" charset="0"/>
              </a:rPr>
              <a:t>Sintaxis: 						Ejemplo:</a:t>
            </a:r>
          </a:p>
          <a:p>
            <a:pPr lvl="0"/>
            <a:r>
              <a:rPr lang="es-CL" altLang="en-US" sz="2800" dirty="0" err="1">
                <a:solidFill>
                  <a:srgbClr val="317DE2"/>
                </a:solidFill>
                <a:cs typeface="Arial" panose="020B0604020202020204" pitchFamily="34" charset="0"/>
              </a:rPr>
              <a:t>if</a:t>
            </a:r>
            <a:r>
              <a:rPr lang="es-CL" altLang="en-US" sz="2800" dirty="0">
                <a:solidFill>
                  <a:srgbClr val="317DE2"/>
                </a:solidFill>
                <a:cs typeface="Arial" panose="020B0604020202020204" pitchFamily="34" charset="0"/>
              </a:rPr>
              <a:t> condición</a:t>
            </a:r>
            <a:r>
              <a:rPr lang="es-CL" altLang="en-US" sz="2800" b="1" dirty="0">
                <a:solidFill>
                  <a:srgbClr val="317DE2"/>
                </a:solidFill>
                <a:cs typeface="Arial" panose="020B0604020202020204" pitchFamily="34" charset="0"/>
              </a:rPr>
              <a:t>:</a:t>
            </a:r>
          </a:p>
          <a:p>
            <a:pPr lvl="0"/>
            <a:r>
              <a:rPr lang="es-CL" altLang="en-US" sz="2800" dirty="0">
                <a:solidFill>
                  <a:srgbClr val="317DE2"/>
                </a:solidFill>
                <a:cs typeface="Arial" panose="020B0604020202020204" pitchFamily="34" charset="0"/>
              </a:rPr>
              <a:t>	instrucción 1</a:t>
            </a:r>
          </a:p>
          <a:p>
            <a:pPr lvl="0"/>
            <a:r>
              <a:rPr lang="es-CL" altLang="en-US" sz="2800" dirty="0">
                <a:solidFill>
                  <a:srgbClr val="317DE2"/>
                </a:solidFill>
                <a:cs typeface="Arial" panose="020B0604020202020204" pitchFamily="34" charset="0"/>
              </a:rPr>
              <a:t>	instrucción 2</a:t>
            </a:r>
          </a:p>
          <a:p>
            <a:pPr lvl="0"/>
            <a:r>
              <a:rPr lang="es-CL" altLang="en-US" sz="2800" b="1" dirty="0" err="1">
                <a:solidFill>
                  <a:srgbClr val="317DE2"/>
                </a:solidFill>
                <a:cs typeface="Arial" panose="020B0604020202020204" pitchFamily="34" charset="0"/>
              </a:rPr>
              <a:t>elif</a:t>
            </a:r>
            <a:r>
              <a:rPr lang="es-CL" altLang="en-US" sz="2800" dirty="0">
                <a:solidFill>
                  <a:srgbClr val="317DE2"/>
                </a:solidFill>
                <a:cs typeface="Arial" panose="020B0604020202020204" pitchFamily="34" charset="0"/>
              </a:rPr>
              <a:t> condición:</a:t>
            </a:r>
          </a:p>
          <a:p>
            <a:pPr lvl="0"/>
            <a:r>
              <a:rPr lang="es-CL" altLang="en-US" sz="2800" dirty="0">
                <a:solidFill>
                  <a:srgbClr val="317DE2"/>
                </a:solidFill>
                <a:cs typeface="Arial" panose="020B0604020202020204" pitchFamily="34" charset="0"/>
              </a:rPr>
              <a:t>	instrucción 1</a:t>
            </a:r>
          </a:p>
          <a:p>
            <a:pPr lvl="0"/>
            <a:r>
              <a:rPr lang="es-CL" altLang="en-US" sz="2800" dirty="0">
                <a:solidFill>
                  <a:srgbClr val="317DE2"/>
                </a:solidFill>
                <a:cs typeface="Arial" panose="020B0604020202020204" pitchFamily="34" charset="0"/>
              </a:rPr>
              <a:t>	instrucción 2</a:t>
            </a:r>
          </a:p>
          <a:p>
            <a:pPr lvl="0"/>
            <a:r>
              <a:rPr lang="es-CL" altLang="en-US" sz="2800" dirty="0" err="1">
                <a:solidFill>
                  <a:srgbClr val="317DE2"/>
                </a:solidFill>
                <a:cs typeface="Arial" panose="020B0604020202020204" pitchFamily="34" charset="0"/>
              </a:rPr>
              <a:t>else</a:t>
            </a:r>
            <a:r>
              <a:rPr lang="es-CL" altLang="en-US" sz="2800" dirty="0">
                <a:solidFill>
                  <a:srgbClr val="317DE2"/>
                </a:solidFill>
                <a:cs typeface="Arial" panose="020B0604020202020204" pitchFamily="34" charset="0"/>
              </a:rPr>
              <a:t>:</a:t>
            </a:r>
          </a:p>
          <a:p>
            <a:pPr lvl="0"/>
            <a:r>
              <a:rPr lang="es-CL" altLang="en-US" sz="2800" dirty="0">
                <a:solidFill>
                  <a:srgbClr val="317DE2"/>
                </a:solidFill>
                <a:cs typeface="Arial" panose="020B0604020202020204" pitchFamily="34" charset="0"/>
              </a:rPr>
              <a:t>	instrucción 1</a:t>
            </a:r>
          </a:p>
          <a:p>
            <a:pPr lvl="0"/>
            <a:r>
              <a:rPr lang="es-CL" altLang="en-US" sz="2800" dirty="0">
                <a:solidFill>
                  <a:srgbClr val="317DE2"/>
                </a:solidFill>
                <a:cs typeface="Arial" panose="020B0604020202020204" pitchFamily="34" charset="0"/>
              </a:rPr>
              <a:t>	instrucción 2</a:t>
            </a:r>
          </a:p>
          <a:p>
            <a:pPr lvl="0"/>
            <a:r>
              <a:rPr lang="es-CL" altLang="en-US" sz="2800" dirty="0">
                <a:solidFill>
                  <a:srgbClr val="317DE2"/>
                </a:solidFill>
                <a:cs typeface="Arial" panose="020B0604020202020204" pitchFamily="34" charset="0"/>
              </a:rPr>
              <a:t>	…….</a:t>
            </a:r>
            <a:r>
              <a:rPr lang="en-US" altLang="en-US" sz="2800" dirty="0">
                <a:solidFill>
                  <a:srgbClr val="317DE2"/>
                </a:solidFill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C4336A11-6E46-2DDC-ADF0-175124B48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39" y="7115175"/>
            <a:ext cx="36322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ython Logo PNG Vectors Free Download">
            <a:extLst>
              <a:ext uri="{FF2B5EF4-FFF2-40B4-BE49-F238E27FC236}">
                <a16:creationId xmlns:a16="http://schemas.microsoft.com/office/drawing/2014/main" id="{B613AB52-9F80-051E-260C-14638FF42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72" y="5197475"/>
            <a:ext cx="1674866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CDAC571-E11A-62BA-79F0-3FF2229DE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9050" y="5504537"/>
            <a:ext cx="5486400" cy="409827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5F2B36B-B731-A565-ED3C-79D4C015B7EA}"/>
              </a:ext>
            </a:extLst>
          </p:cNvPr>
          <p:cNvSpPr/>
          <p:nvPr/>
        </p:nvSpPr>
        <p:spPr>
          <a:xfrm>
            <a:off x="7530084" y="9529094"/>
            <a:ext cx="5043931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dirty="0"/>
              <a:t>Cambia los valores de a y b, para chequear los otros resultados</a:t>
            </a:r>
          </a:p>
        </p:txBody>
      </p:sp>
    </p:spTree>
    <p:extLst>
      <p:ext uri="{BB962C8B-B14F-4D97-AF65-F5344CB8AC3E}">
        <p14:creationId xmlns:p14="http://schemas.microsoft.com/office/powerpoint/2010/main" val="3078009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Ejercicios</a:t>
            </a:r>
            <a:endParaRPr lang="es-ES" sz="4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9EA5CB-D781-B1F9-0BD2-314D5F038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2050" y="1258411"/>
            <a:ext cx="12685915" cy="7201972"/>
          </a:xfrm>
        </p:spPr>
        <p:txBody>
          <a:bodyPr/>
          <a:lstStyle/>
          <a:p>
            <a:r>
              <a:rPr lang="es-MX" sz="3600" b="1" dirty="0">
                <a:solidFill>
                  <a:srgbClr val="317DE2"/>
                </a:solidFill>
              </a:rPr>
              <a:t>Ejercicio 1:</a:t>
            </a:r>
          </a:p>
          <a:p>
            <a:pPr lvl="0"/>
            <a:r>
              <a:rPr lang="es-MX" sz="3600" dirty="0"/>
              <a:t>Se pide que construya un programa en Python que consulte la edad de una persona, y de acuerdo a lo ingresado indique si la persona tiene mayoría de edad o no.</a:t>
            </a:r>
          </a:p>
          <a:p>
            <a:pPr lvl="0"/>
            <a:endParaRPr lang="es-MX" sz="3600" dirty="0"/>
          </a:p>
          <a:p>
            <a:pPr marL="514350" lvl="0" indent="-514350">
              <a:buAutoNum type="arabicPeriod"/>
            </a:pPr>
            <a:endParaRPr lang="es-MX" sz="3600" dirty="0"/>
          </a:p>
          <a:p>
            <a:pPr marL="444500" indent="-444500"/>
            <a:r>
              <a:rPr lang="es-MX" sz="3600" b="1" dirty="0">
                <a:solidFill>
                  <a:srgbClr val="317DE2"/>
                </a:solidFill>
              </a:rPr>
              <a:t>Ejercicio 2:</a:t>
            </a:r>
          </a:p>
          <a:p>
            <a:pPr lvl="0" indent="-444500"/>
            <a:r>
              <a:rPr lang="es-MX" sz="3600" dirty="0"/>
              <a:t>Debe crear un sistema que permita la validación de usuario y contraseña de un empleado en la Empresa XY, los únicos dos usuarios conectados son: </a:t>
            </a:r>
          </a:p>
          <a:p>
            <a:pPr marL="444500" lvl="0" indent="-444500"/>
            <a:endParaRPr lang="es-MX" sz="3600" dirty="0"/>
          </a:p>
          <a:p>
            <a:r>
              <a:rPr lang="es-MX" sz="3600" dirty="0"/>
              <a:t>	</a:t>
            </a:r>
            <a:r>
              <a:rPr lang="es-MX" sz="3600" dirty="0">
                <a:solidFill>
                  <a:srgbClr val="0070C0"/>
                </a:solidFill>
              </a:rPr>
              <a:t>a. User_1: pedro       </a:t>
            </a:r>
            <a:r>
              <a:rPr lang="es-MX" sz="3600" dirty="0">
                <a:solidFill>
                  <a:srgbClr val="EB7A2C"/>
                </a:solidFill>
              </a:rPr>
              <a:t>	b. User_2: angel</a:t>
            </a:r>
          </a:p>
          <a:p>
            <a:pPr lvl="0"/>
            <a:r>
              <a:rPr lang="es-MX" sz="3600" dirty="0">
                <a:solidFill>
                  <a:srgbClr val="0070C0"/>
                </a:solidFill>
              </a:rPr>
              <a:t>	</a:t>
            </a:r>
            <a:r>
              <a:rPr lang="es-MX" sz="3600" dirty="0">
                <a:solidFill>
                  <a:srgbClr val="317DE2"/>
                </a:solidFill>
              </a:rPr>
              <a:t>    Pass_1:1234</a:t>
            </a:r>
            <a:r>
              <a:rPr lang="es-MX" sz="3600" dirty="0">
                <a:solidFill>
                  <a:srgbClr val="0070C0"/>
                </a:solidFill>
              </a:rPr>
              <a:t> </a:t>
            </a:r>
            <a:r>
              <a:rPr lang="es-MX" sz="3600" dirty="0">
                <a:solidFill>
                  <a:srgbClr val="C00000"/>
                </a:solidFill>
              </a:rPr>
              <a:t> 		    </a:t>
            </a:r>
            <a:r>
              <a:rPr lang="es-MX" sz="3600" dirty="0">
                <a:solidFill>
                  <a:srgbClr val="EB7A2C"/>
                </a:solidFill>
              </a:rPr>
              <a:t>Pass_2: a4s1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569F3-2D33-375F-6EAF-78429F377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7400255"/>
            <a:ext cx="3516935" cy="351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Python Logo PNG Vectors Free Download">
            <a:extLst>
              <a:ext uri="{FF2B5EF4-FFF2-40B4-BE49-F238E27FC236}">
                <a16:creationId xmlns:a16="http://schemas.microsoft.com/office/drawing/2014/main" id="{214E5AFC-0DFF-AD7B-2DBA-E89950DC3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11" y="4968875"/>
            <a:ext cx="1674866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373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Ejercicios</a:t>
            </a:r>
            <a:endParaRPr lang="es-ES" sz="4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9EA5CB-D781-B1F9-0BD2-314D5F038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2050" y="1258411"/>
            <a:ext cx="12685915" cy="7201972"/>
          </a:xfrm>
        </p:spPr>
        <p:txBody>
          <a:bodyPr/>
          <a:lstStyle/>
          <a:p>
            <a:r>
              <a:rPr lang="es-MX" sz="3600" b="1" dirty="0">
                <a:solidFill>
                  <a:srgbClr val="317DE2"/>
                </a:solidFill>
              </a:rPr>
              <a:t>Ejercicio 3:</a:t>
            </a:r>
          </a:p>
          <a:p>
            <a:r>
              <a:rPr lang="es-MX" sz="3600" dirty="0"/>
              <a:t>Ingrese 3 notas por teclado (valide que sean entre 1 y 7) y calcule su promedio. Si la nota resultante es mayor o igual a 4.0 entonces indique que está aprobado, en caso contrario notifique que está reprobado.</a:t>
            </a:r>
          </a:p>
          <a:p>
            <a:endParaRPr lang="es-MX" sz="3600" dirty="0"/>
          </a:p>
          <a:p>
            <a:r>
              <a:rPr lang="es-MX" sz="3600" b="1" dirty="0">
                <a:solidFill>
                  <a:srgbClr val="317DE2"/>
                </a:solidFill>
              </a:rPr>
              <a:t>Ejercicio 4:</a:t>
            </a:r>
          </a:p>
          <a:p>
            <a:r>
              <a:rPr lang="es-MX" sz="3600" dirty="0"/>
              <a:t>Genere un convertidor de: </a:t>
            </a:r>
          </a:p>
          <a:p>
            <a:pPr marL="1087438" indent="-544513">
              <a:buFont typeface="Arial" panose="020B0604020202020204" pitchFamily="34" charset="0"/>
              <a:buChar char="•"/>
            </a:pPr>
            <a:r>
              <a:rPr lang="es-MX" sz="3600" dirty="0"/>
              <a:t>Dólar australiano a pesos chilenos </a:t>
            </a:r>
          </a:p>
          <a:p>
            <a:pPr marL="1087438" indent="-544513">
              <a:buFont typeface="Arial" panose="020B0604020202020204" pitchFamily="34" charset="0"/>
              <a:buChar char="•"/>
            </a:pPr>
            <a:r>
              <a:rPr lang="es-MX" sz="3600" dirty="0"/>
              <a:t>Peso Argentino a peso chileno </a:t>
            </a:r>
          </a:p>
          <a:p>
            <a:pPr marL="1087438" indent="-544513">
              <a:buFont typeface="Arial" panose="020B0604020202020204" pitchFamily="34" charset="0"/>
              <a:buChar char="•"/>
            </a:pPr>
            <a:r>
              <a:rPr lang="es-MX" sz="3600" dirty="0"/>
              <a:t>Yen a pesos chilenos </a:t>
            </a:r>
          </a:p>
          <a:p>
            <a:endParaRPr lang="es-MX" sz="3600" dirty="0"/>
          </a:p>
          <a:p>
            <a:r>
              <a:rPr lang="es-MX" sz="3600" dirty="0"/>
              <a:t>Considere que los valores son variables.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569F3-2D33-375F-6EAF-78429F377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7400255"/>
            <a:ext cx="3516935" cy="351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Python Logo PNG Vectors Free Download">
            <a:extLst>
              <a:ext uri="{FF2B5EF4-FFF2-40B4-BE49-F238E27FC236}">
                <a16:creationId xmlns:a16="http://schemas.microsoft.com/office/drawing/2014/main" id="{214E5AFC-0DFF-AD7B-2DBA-E89950DC3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11" y="4968875"/>
            <a:ext cx="1674866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42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39" y="1258411"/>
            <a:ext cx="4296411" cy="1354217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Curso de Python</a:t>
            </a:r>
            <a:endParaRPr lang="es-ES" sz="4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9EA5CB-D781-B1F9-0BD2-314D5F038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2050" y="1387475"/>
            <a:ext cx="12685915" cy="2769989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3600" dirty="0">
                <a:solidFill>
                  <a:schemeClr val="tx1"/>
                </a:solidFill>
              </a:rPr>
              <a:t>Para potenciar aún más tus conocimientos sobre Python, te invitamos a participar de un </a:t>
            </a:r>
            <a:r>
              <a:rPr lang="es-CL" sz="3600" dirty="0">
                <a:solidFill>
                  <a:srgbClr val="317DE2"/>
                </a:solidFill>
              </a:rPr>
              <a:t>curso gratis de Cisco</a:t>
            </a:r>
            <a:r>
              <a:rPr lang="es-CL" sz="3600" dirty="0">
                <a:solidFill>
                  <a:schemeClr val="tx1"/>
                </a:solidFill>
              </a:rPr>
              <a:t>.</a:t>
            </a:r>
          </a:p>
          <a:p>
            <a:endParaRPr lang="es-CL" sz="3600" dirty="0">
              <a:solidFill>
                <a:schemeClr val="tx1"/>
              </a:solidFill>
            </a:endParaRPr>
          </a:p>
          <a:p>
            <a:r>
              <a:rPr lang="es-CL" sz="3600" b="1" dirty="0">
                <a:solidFill>
                  <a:schemeClr val="tx1"/>
                </a:solidFill>
                <a:latin typeface="Arial"/>
                <a:cs typeface="Arial"/>
              </a:rPr>
              <a:t>Revisa las instrucciones en </a:t>
            </a:r>
            <a:r>
              <a:rPr lang="es-MX" sz="3600" b="1" dirty="0">
                <a:solidFill>
                  <a:schemeClr val="tx1"/>
                </a:solidFill>
                <a:latin typeface="Arial"/>
                <a:cs typeface="Arial"/>
              </a:rPr>
              <a:t>Material estudiantes, el archivo</a:t>
            </a:r>
            <a:r>
              <a:rPr lang="es-MX" sz="36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s-MX" sz="3600" b="1" dirty="0">
                <a:solidFill>
                  <a:schemeClr val="tx1"/>
                </a:solidFill>
                <a:latin typeface="Arial"/>
                <a:cs typeface="Arial"/>
              </a:rPr>
              <a:t>Instrucciones </a:t>
            </a:r>
            <a:r>
              <a:rPr lang="es-MX" sz="3600" dirty="0">
                <a:solidFill>
                  <a:srgbClr val="317DE2"/>
                </a:solidFill>
                <a:latin typeface="Arial"/>
                <a:cs typeface="Arial"/>
              </a:rPr>
              <a:t>Curso Gratis de Python</a:t>
            </a:r>
            <a:r>
              <a:rPr lang="es-CL" sz="3600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</a:p>
        </p:txBody>
      </p:sp>
      <p:pic>
        <p:nvPicPr>
          <p:cNvPr id="2" name="Picture 6" descr="Python Logo PNG Vectors Free Download">
            <a:extLst>
              <a:ext uri="{FF2B5EF4-FFF2-40B4-BE49-F238E27FC236}">
                <a16:creationId xmlns:a16="http://schemas.microsoft.com/office/drawing/2014/main" id="{214E5AFC-0DFF-AD7B-2DBA-E89950DC3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6450" y="5273675"/>
            <a:ext cx="2452239" cy="243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4" name="Picture 2" descr="Cisco Networking Academy Programmability Initiative - DevNet Academy">
            <a:extLst>
              <a:ext uri="{FF2B5EF4-FFF2-40B4-BE49-F238E27FC236}">
                <a16:creationId xmlns:a16="http://schemas.microsoft.com/office/drawing/2014/main" id="{0B41A462-66E2-2A63-9E75-688D23107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55" b="20692"/>
          <a:stretch/>
        </p:blipFill>
        <p:spPr bwMode="auto">
          <a:xfrm>
            <a:off x="5612486" y="5273675"/>
            <a:ext cx="8147050" cy="243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>
            <a:extLst>
              <a:ext uri="{FF2B5EF4-FFF2-40B4-BE49-F238E27FC236}">
                <a16:creationId xmlns:a16="http://schemas.microsoft.com/office/drawing/2014/main" id="{39C9844F-FF65-F67C-3505-0C17377E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01" y="6926729"/>
            <a:ext cx="3994936" cy="39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147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706D36-6EC7-CB0F-DF5F-4D2A231556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 rtl="0" fontAlgn="base"/>
            <a:r>
              <a:rPr lang="es-CL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¿Cumplimos el objetivo de esta sesión?</a:t>
            </a:r>
            <a:r>
              <a:rPr lang="es-ES" sz="3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s-ES" sz="36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s-CL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¿Qué debo profundizar o ejercitar?</a:t>
            </a:r>
            <a:r>
              <a:rPr lang="es-CL" sz="3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s-CL" sz="36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s-CL" sz="3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¿Cuál es el desafío para la siguiente sesión?</a:t>
            </a:r>
            <a:endParaRPr lang="en-US" sz="36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1E564C8-81A3-0E81-8F8D-C78CBE1FF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50" y="7788275"/>
            <a:ext cx="2870200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051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39" y="1258411"/>
            <a:ext cx="4296411" cy="1354217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Origen de Python</a:t>
            </a:r>
            <a:endParaRPr lang="es-ES" sz="4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9EA5CB-D781-B1F9-0BD2-314D5F038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42" y="1897776"/>
            <a:ext cx="12337119" cy="1661993"/>
          </a:xfrm>
        </p:spPr>
        <p:txBody>
          <a:bodyPr/>
          <a:lstStyle/>
          <a:p>
            <a:pPr marL="12700" lvl="0">
              <a:spcBef>
                <a:spcPts val="720"/>
              </a:spcBef>
            </a:pPr>
            <a:r>
              <a:rPr lang="es-MX" sz="3600" dirty="0">
                <a:latin typeface="Arial" panose="020B0604020202020204" pitchFamily="34" charset="0"/>
                <a:cs typeface="Arial" panose="020B0604020202020204" pitchFamily="34" charset="0"/>
              </a:rPr>
              <a:t>El nombre asignado a este lenguaje es creado por </a:t>
            </a:r>
            <a:r>
              <a:rPr lang="es-MX" sz="3600" b="1" dirty="0">
                <a:latin typeface="Arial" panose="020B0604020202020204" pitchFamily="34" charset="0"/>
                <a:cs typeface="Arial" panose="020B0604020202020204" pitchFamily="34" charset="0"/>
              </a:rPr>
              <a:t>Guido van Rossum</a:t>
            </a:r>
            <a:r>
              <a:rPr lang="es-MX" sz="3600" dirty="0">
                <a:latin typeface="Arial" panose="020B0604020202020204" pitchFamily="34" charset="0"/>
                <a:cs typeface="Arial" panose="020B0604020202020204" pitchFamily="34" charset="0"/>
              </a:rPr>
              <a:t>, en consideración al grupo de comedia llamado Flying Circus de Monty Python.</a:t>
            </a:r>
          </a:p>
        </p:txBody>
      </p:sp>
      <p:pic>
        <p:nvPicPr>
          <p:cNvPr id="1026" name="Picture 2" descr="Guido van Rossum, creador de Python será desarrollador de Microsoft">
            <a:extLst>
              <a:ext uri="{FF2B5EF4-FFF2-40B4-BE49-F238E27FC236}">
                <a16:creationId xmlns:a16="http://schemas.microsoft.com/office/drawing/2014/main" id="{F4E86E41-BB99-0C74-73E8-4D6B94B86B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7" b="32127"/>
          <a:stretch/>
        </p:blipFill>
        <p:spPr bwMode="auto">
          <a:xfrm>
            <a:off x="6705793" y="4509087"/>
            <a:ext cx="13071478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p 10 Monty Python's Flying Circus Moments - YouTube">
            <a:extLst>
              <a:ext uri="{FF2B5EF4-FFF2-40B4-BE49-F238E27FC236}">
                <a16:creationId xmlns:a16="http://schemas.microsoft.com/office/drawing/2014/main" id="{919DD91C-2A60-B183-C1FC-47E863495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87" y="5998039"/>
            <a:ext cx="5181600" cy="290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ython Logo, symbol, meaning, history, PNG">
            <a:extLst>
              <a:ext uri="{FF2B5EF4-FFF2-40B4-BE49-F238E27FC236}">
                <a16:creationId xmlns:a16="http://schemas.microsoft.com/office/drawing/2014/main" id="{C557DE0D-D476-2ABF-B585-43BC424786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3" r="16803"/>
          <a:stretch/>
        </p:blipFill>
        <p:spPr bwMode="auto">
          <a:xfrm>
            <a:off x="1230030" y="3057648"/>
            <a:ext cx="2939186" cy="256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2" descr="Icono&#10;&#10;Descripción generada automáticamente">
            <a:extLst>
              <a:ext uri="{FF2B5EF4-FFF2-40B4-BE49-F238E27FC236}">
                <a16:creationId xmlns:a16="http://schemas.microsoft.com/office/drawing/2014/main" id="{52C9DD76-D26A-17BC-38B7-EC6DE1F12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647" y="9594872"/>
            <a:ext cx="1143015" cy="1143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7B70C04-BE91-7DD9-7279-E59F8A89ABAC}"/>
              </a:ext>
            </a:extLst>
          </p:cNvPr>
          <p:cNvSpPr/>
          <p:nvPr/>
        </p:nvSpPr>
        <p:spPr>
          <a:xfrm>
            <a:off x="2473475" y="9962594"/>
            <a:ext cx="7880893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/>
              <a:t>Origen de Python: </a:t>
            </a:r>
            <a:r>
              <a:rPr lang="es-MX" sz="2000" dirty="0">
                <a:hlinkClick r:id="rId6"/>
              </a:rPr>
              <a:t>https://es.wikipedia.org/wiki/Historia_de_Python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7375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8" name="Picture 16" descr="Brands Linux logo icon Stock Vector | Adobe Stock">
            <a:extLst>
              <a:ext uri="{FF2B5EF4-FFF2-40B4-BE49-F238E27FC236}">
                <a16:creationId xmlns:a16="http://schemas.microsoft.com/office/drawing/2014/main" id="{FB487BE6-8C43-4E17-5F00-3A11CC6CC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159" y="336853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39" y="1258411"/>
            <a:ext cx="4296411" cy="1354217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Python y su interacción</a:t>
            </a:r>
            <a:endParaRPr lang="es-ES" sz="4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8CD8688-4970-04D9-EEB9-96BA222DC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404166"/>
            <a:ext cx="1830939" cy="183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902CCB2-599B-6411-B2ED-AA516AC92CCA}"/>
              </a:ext>
            </a:extLst>
          </p:cNvPr>
          <p:cNvSpPr txBox="1"/>
          <p:nvPr/>
        </p:nvSpPr>
        <p:spPr>
          <a:xfrm>
            <a:off x="6875060" y="2554838"/>
            <a:ext cx="2241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400" dirty="0"/>
              <a:t>Desarrollo web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25A9E2C-1D43-6091-1C38-B6F24F318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0" y="505841"/>
            <a:ext cx="1830939" cy="183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22D92F7-2BAD-28E0-9A56-C2A40E7D4BA2}"/>
              </a:ext>
            </a:extLst>
          </p:cNvPr>
          <p:cNvSpPr txBox="1"/>
          <p:nvPr/>
        </p:nvSpPr>
        <p:spPr>
          <a:xfrm>
            <a:off x="10556678" y="2537542"/>
            <a:ext cx="2263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dirty="0"/>
              <a:t>Ciencia de datos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CADDC87-0B6E-B3F8-4B1C-5212F2553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375" y="3823736"/>
            <a:ext cx="1830939" cy="183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E73E703-B97F-025A-2359-BAF446DE3204}"/>
              </a:ext>
            </a:extLst>
          </p:cNvPr>
          <p:cNvSpPr txBox="1"/>
          <p:nvPr/>
        </p:nvSpPr>
        <p:spPr>
          <a:xfrm>
            <a:off x="5945831" y="5789741"/>
            <a:ext cx="4118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dirty="0"/>
              <a:t>Inteligencia artificial y aprendizaje automático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524387A5-5953-46B2-E1ED-105B2421B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18" y="4206753"/>
            <a:ext cx="23368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F8136F21-F30A-A8B3-38B4-CD1B517EF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6785" y="3288747"/>
            <a:ext cx="1378783" cy="137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2384F39B-1D00-E941-01A1-67D8DCB42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341" y="3336237"/>
            <a:ext cx="1143152" cy="114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2520965-4CF9-7768-8BBE-A0FA4B20894C}"/>
              </a:ext>
            </a:extLst>
          </p:cNvPr>
          <p:cNvSpPr txBox="1"/>
          <p:nvPr/>
        </p:nvSpPr>
        <p:spPr>
          <a:xfrm>
            <a:off x="10392043" y="6500078"/>
            <a:ext cx="2957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400" dirty="0"/>
              <a:t>Sistemas operativos</a:t>
            </a:r>
          </a:p>
        </p:txBody>
      </p:sp>
      <p:pic>
        <p:nvPicPr>
          <p:cNvPr id="3094" name="Picture 22">
            <a:extLst>
              <a:ext uri="{FF2B5EF4-FFF2-40B4-BE49-F238E27FC236}">
                <a16:creationId xmlns:a16="http://schemas.microsoft.com/office/drawing/2014/main" id="{AB81FC7D-C335-8125-12AD-B468656C9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7774" y="3680556"/>
            <a:ext cx="2447498" cy="24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C51417E-805A-25CD-6A65-C120F04ED8B9}"/>
              </a:ext>
            </a:extLst>
          </p:cNvPr>
          <p:cNvSpPr txBox="1"/>
          <p:nvPr/>
        </p:nvSpPr>
        <p:spPr>
          <a:xfrm>
            <a:off x="15155559" y="6500078"/>
            <a:ext cx="2688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dirty="0"/>
              <a:t>Aplicaciones de web </a:t>
            </a:r>
            <a:r>
              <a:rPr lang="es-CL" sz="2400" dirty="0" err="1"/>
              <a:t>scraping</a:t>
            </a:r>
            <a:endParaRPr lang="es-CL" sz="2400" dirty="0"/>
          </a:p>
        </p:txBody>
      </p:sp>
      <p:pic>
        <p:nvPicPr>
          <p:cNvPr id="3096" name="Picture 24">
            <a:extLst>
              <a:ext uri="{FF2B5EF4-FFF2-40B4-BE49-F238E27FC236}">
                <a16:creationId xmlns:a16="http://schemas.microsoft.com/office/drawing/2014/main" id="{D27172C4-A899-2FFB-1D44-D2C320F5D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576" y="7231934"/>
            <a:ext cx="2310395" cy="231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6BF2C70-641C-56E8-3089-F94ADA7DD03D}"/>
              </a:ext>
            </a:extLst>
          </p:cNvPr>
          <p:cNvSpPr txBox="1"/>
          <p:nvPr/>
        </p:nvSpPr>
        <p:spPr>
          <a:xfrm>
            <a:off x="4846171" y="9587981"/>
            <a:ext cx="2688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dirty="0"/>
              <a:t>Aplicaciones empresariales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E41D40E8-9A03-563E-CD72-03927CCCA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487" y="7624442"/>
            <a:ext cx="19558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C69C1334-7F26-1DEB-B106-AB549BDF7824}"/>
              </a:ext>
            </a:extLst>
          </p:cNvPr>
          <p:cNvSpPr txBox="1"/>
          <p:nvPr/>
        </p:nvSpPr>
        <p:spPr>
          <a:xfrm>
            <a:off x="8640602" y="9580242"/>
            <a:ext cx="2478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400" dirty="0"/>
              <a:t>Sector educativo</a:t>
            </a: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5B581D35-13A9-578C-5585-1A9AA6A9B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120" y="7548242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804798C-0134-22A4-06CD-7330B1ED3420}"/>
              </a:ext>
            </a:extLst>
          </p:cNvPr>
          <p:cNvSpPr txBox="1"/>
          <p:nvPr/>
        </p:nvSpPr>
        <p:spPr>
          <a:xfrm>
            <a:off x="12442535" y="9580242"/>
            <a:ext cx="2486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dirty="0"/>
              <a:t>Desarrollo de software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96F4EAE-2E3C-5269-2E35-F0D4D12423C6}"/>
              </a:ext>
            </a:extLst>
          </p:cNvPr>
          <p:cNvSpPr txBox="1"/>
          <p:nvPr/>
        </p:nvSpPr>
        <p:spPr>
          <a:xfrm>
            <a:off x="16799382" y="9580242"/>
            <a:ext cx="2486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dirty="0"/>
              <a:t>GUI de escritorio</a:t>
            </a:r>
          </a:p>
        </p:txBody>
      </p:sp>
      <p:pic>
        <p:nvPicPr>
          <p:cNvPr id="3102" name="Picture 30">
            <a:extLst>
              <a:ext uri="{FF2B5EF4-FFF2-40B4-BE49-F238E27FC236}">
                <a16:creationId xmlns:a16="http://schemas.microsoft.com/office/drawing/2014/main" id="{162389B0-9246-6C39-9BCA-1919F957E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6444" y="7664690"/>
            <a:ext cx="1938899" cy="193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>
            <a:extLst>
              <a:ext uri="{FF2B5EF4-FFF2-40B4-BE49-F238E27FC236}">
                <a16:creationId xmlns:a16="http://schemas.microsoft.com/office/drawing/2014/main" id="{1A8070BF-B8EF-AF80-7B37-729FEE607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0533" y="263944"/>
            <a:ext cx="1989518" cy="198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6BF0CBF-01D1-4A0C-7490-EC6E92B2E5E8}"/>
              </a:ext>
            </a:extLst>
          </p:cNvPr>
          <p:cNvSpPr txBox="1"/>
          <p:nvPr/>
        </p:nvSpPr>
        <p:spPr>
          <a:xfrm>
            <a:off x="15164537" y="2537542"/>
            <a:ext cx="2263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dirty="0"/>
              <a:t>Desarrollo de juegos</a:t>
            </a:r>
          </a:p>
        </p:txBody>
      </p:sp>
      <p:pic>
        <p:nvPicPr>
          <p:cNvPr id="18" name="Picture 2" descr="Python Logo, symbol, meaning, history, PNG">
            <a:extLst>
              <a:ext uri="{FF2B5EF4-FFF2-40B4-BE49-F238E27FC236}">
                <a16:creationId xmlns:a16="http://schemas.microsoft.com/office/drawing/2014/main" id="{EADDF4ED-56DA-B13A-B05F-5E141B58D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3" r="16803"/>
          <a:stretch/>
        </p:blipFill>
        <p:spPr bwMode="auto">
          <a:xfrm>
            <a:off x="755650" y="3090664"/>
            <a:ext cx="2939186" cy="256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792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39" y="1258411"/>
            <a:ext cx="4296411" cy="1354217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Python y su interacción</a:t>
            </a:r>
            <a:endParaRPr lang="es-ES" sz="44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804798C-0134-22A4-06CD-7330B1ED3420}"/>
              </a:ext>
            </a:extLst>
          </p:cNvPr>
          <p:cNvSpPr txBox="1"/>
          <p:nvPr/>
        </p:nvSpPr>
        <p:spPr>
          <a:xfrm>
            <a:off x="6775450" y="3531016"/>
            <a:ext cx="8153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5400" dirty="0">
                <a:solidFill>
                  <a:srgbClr val="0070C0"/>
                </a:solidFill>
              </a:rPr>
              <a:t>Busca otras instancias donde Python permite desarrollar aplicaciones y comenta con tus compañeros y docente</a:t>
            </a:r>
            <a:endParaRPr lang="en-US" sz="5400" dirty="0">
              <a:solidFill>
                <a:srgbClr val="0070C0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7847469-66E8-F9E4-294C-D6DBB9EBC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9850" y="3657089"/>
            <a:ext cx="3995169" cy="399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ython Logo, symbol, meaning, history, PNG">
            <a:extLst>
              <a:ext uri="{FF2B5EF4-FFF2-40B4-BE49-F238E27FC236}">
                <a16:creationId xmlns:a16="http://schemas.microsoft.com/office/drawing/2014/main" id="{2DA510E5-5E0A-2370-6E7C-E203F550D9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3" r="16803"/>
          <a:stretch/>
        </p:blipFill>
        <p:spPr bwMode="auto">
          <a:xfrm>
            <a:off x="1136650" y="4715258"/>
            <a:ext cx="2939186" cy="256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456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39" y="1258411"/>
            <a:ext cx="4296411" cy="2031325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¿Dónde practicaremos Python?</a:t>
            </a:r>
            <a:endParaRPr lang="es-ES" sz="4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9EA5CB-D781-B1F9-0BD2-314D5F038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75450" y="1238427"/>
            <a:ext cx="12337119" cy="8863965"/>
          </a:xfrm>
        </p:spPr>
        <p:txBody>
          <a:bodyPr/>
          <a:lstStyle/>
          <a:p>
            <a:r>
              <a:rPr lang="es-MX" sz="3600" dirty="0">
                <a:solidFill>
                  <a:schemeClr val="tx1"/>
                </a:solidFill>
                <a:latin typeface="Arial"/>
                <a:cs typeface="Arial"/>
              </a:rPr>
              <a:t>Para poner en práctica las instrucciones de Python, utilizaremos Colaboratory o "</a:t>
            </a:r>
            <a:r>
              <a:rPr lang="es-MX" sz="3600" b="1" dirty="0">
                <a:solidFill>
                  <a:schemeClr val="tx1"/>
                </a:solidFill>
                <a:latin typeface="Arial"/>
                <a:cs typeface="Arial"/>
              </a:rPr>
              <a:t>Colab</a:t>
            </a:r>
            <a:r>
              <a:rPr lang="es-MX" sz="3600" dirty="0">
                <a:solidFill>
                  <a:schemeClr val="tx1"/>
                </a:solidFill>
                <a:latin typeface="Arial"/>
                <a:cs typeface="Arial"/>
              </a:rPr>
              <a:t>" de </a:t>
            </a:r>
            <a:r>
              <a:rPr lang="es-MX" sz="3600" b="1" dirty="0">
                <a:solidFill>
                  <a:schemeClr val="tx1"/>
                </a:solidFill>
                <a:latin typeface="Arial"/>
                <a:cs typeface="Arial"/>
              </a:rPr>
              <a:t>Google</a:t>
            </a:r>
            <a:r>
              <a:rPr lang="es-MX" sz="3600" dirty="0">
                <a:solidFill>
                  <a:schemeClr val="tx1"/>
                </a:solidFill>
                <a:latin typeface="Arial"/>
                <a:cs typeface="Arial"/>
              </a:rPr>
              <a:t> Research.</a:t>
            </a:r>
          </a:p>
          <a:p>
            <a:endParaRPr lang="es-MX" sz="36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742950" indent="-742950">
              <a:buFont typeface="+mj-lt"/>
              <a:buAutoNum type="arabicPeriod"/>
            </a:pPr>
            <a:r>
              <a:rPr lang="es-MX" sz="3600" dirty="0">
                <a:solidFill>
                  <a:schemeClr val="tx1"/>
                </a:solidFill>
                <a:latin typeface="Arial"/>
                <a:cs typeface="Arial"/>
              </a:rPr>
              <a:t>Con esto cualquier usuario podrá escribir y ejecutar código de Python en el navegador. </a:t>
            </a:r>
          </a:p>
          <a:p>
            <a:pPr marL="742950" indent="-742950">
              <a:buFont typeface="+mj-lt"/>
              <a:buAutoNum type="arabicPeriod"/>
            </a:pPr>
            <a:endParaRPr lang="es-MX" sz="36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742950" indent="-742950">
              <a:buFont typeface="+mj-lt"/>
              <a:buAutoNum type="arabicPeriod"/>
            </a:pPr>
            <a:r>
              <a:rPr lang="es-MX" sz="3600" dirty="0">
                <a:solidFill>
                  <a:schemeClr val="tx1"/>
                </a:solidFill>
                <a:latin typeface="Arial"/>
                <a:cs typeface="Arial"/>
              </a:rPr>
              <a:t>Entre sus ventajas no requiere configuración, da acceso gratuito a GPUs y permite compartir contenido fácilmente.</a:t>
            </a:r>
          </a:p>
          <a:p>
            <a:pPr marL="742950" indent="-742950">
              <a:buFont typeface="+mj-lt"/>
              <a:buAutoNum type="arabicPeriod"/>
            </a:pPr>
            <a:endParaRPr lang="es-MX" sz="36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742950" indent="-742950">
              <a:buFont typeface="+mj-lt"/>
              <a:buAutoNum type="arabicPeriod"/>
            </a:pPr>
            <a:r>
              <a:rPr lang="es-MX" sz="3600" dirty="0">
                <a:solidFill>
                  <a:schemeClr val="tx1"/>
                </a:solidFill>
                <a:latin typeface="Arial"/>
                <a:cs typeface="Arial"/>
              </a:rPr>
              <a:t>Se aplica para diversas tareas como de aprendizaje automático, análisis de datos y educación.</a:t>
            </a:r>
          </a:p>
          <a:p>
            <a:pPr marL="742950" indent="-742950">
              <a:buFont typeface="+mj-lt"/>
              <a:buAutoNum type="arabicPeriod"/>
            </a:pPr>
            <a:endParaRPr lang="es-MX" sz="36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742950" indent="-742950">
              <a:buFont typeface="+mj-lt"/>
              <a:buAutoNum type="arabicPeriod"/>
            </a:pPr>
            <a:r>
              <a:rPr lang="es-MX" sz="3600" dirty="0">
                <a:solidFill>
                  <a:schemeClr val="tx1"/>
                </a:solidFill>
                <a:latin typeface="Arial"/>
                <a:cs typeface="Arial"/>
              </a:rPr>
              <a:t>Los códigos que contengan mensajes o textos, evitaremos incluir las tildes, con el fin de evitar caracteres especiales. </a:t>
            </a:r>
            <a:endParaRPr lang="es-MX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 descr="Python Logo, symbol, meaning, history, PNG">
            <a:extLst>
              <a:ext uri="{FF2B5EF4-FFF2-40B4-BE49-F238E27FC236}">
                <a16:creationId xmlns:a16="http://schemas.microsoft.com/office/drawing/2014/main" id="{01590759-596F-CF5D-520B-E85EC06A5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3" r="16803"/>
          <a:stretch/>
        </p:blipFill>
        <p:spPr bwMode="auto">
          <a:xfrm>
            <a:off x="1631413" y="3365642"/>
            <a:ext cx="3271093" cy="275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2" descr="Icono&#10;&#10;Descripción generada automáticamente">
            <a:extLst>
              <a:ext uri="{FF2B5EF4-FFF2-40B4-BE49-F238E27FC236}">
                <a16:creationId xmlns:a16="http://schemas.microsoft.com/office/drawing/2014/main" id="{8A59C7E9-E9A8-2220-38A3-BD28FB952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29" y="6679429"/>
            <a:ext cx="1143015" cy="1143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16D65ED2-29A2-15A3-AFE3-475FFB0183BB}"/>
              </a:ext>
            </a:extLst>
          </p:cNvPr>
          <p:cNvSpPr/>
          <p:nvPr/>
        </p:nvSpPr>
        <p:spPr>
          <a:xfrm>
            <a:off x="2007037" y="6679357"/>
            <a:ext cx="4039574" cy="101566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000" dirty="0"/>
              <a:t>Ver más:</a:t>
            </a:r>
          </a:p>
          <a:p>
            <a:pPr algn="just"/>
            <a:r>
              <a:rPr lang="es-MX" sz="2000" dirty="0">
                <a:hlinkClick r:id="rId4"/>
              </a:rPr>
              <a:t>https://colab.research.google.com/notebooks/welcome.ipynb?hl=es</a:t>
            </a:r>
            <a:endParaRPr lang="es-MX" sz="2000">
              <a:ea typeface="+mn-lt"/>
              <a:cs typeface="+mn-lt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3D0CD39-A3E5-1FB9-61E3-F3DBBA86AAA7}"/>
              </a:ext>
            </a:extLst>
          </p:cNvPr>
          <p:cNvSpPr/>
          <p:nvPr/>
        </p:nvSpPr>
        <p:spPr>
          <a:xfrm>
            <a:off x="451520" y="8129716"/>
            <a:ext cx="5658702" cy="274947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400" dirty="0">
                <a:latin typeface="Arial"/>
                <a:cs typeface="Arial"/>
              </a:rPr>
              <a:t>Otras Aplicaciones como alternativa:</a:t>
            </a:r>
          </a:p>
          <a:p>
            <a:pPr algn="just"/>
            <a:endParaRPr lang="es-MX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06400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SzPts val="2800"/>
              <a:buFontTx/>
              <a:buChar char="»"/>
            </a:pPr>
            <a:r>
              <a:rPr lang="es-CL" sz="2400" dirty="0">
                <a:latin typeface="Arial" panose="020B0604020202020204" pitchFamily="34" charset="0"/>
                <a:cs typeface="Arial" panose="020B0604020202020204" pitchFamily="34" charset="0"/>
              </a:rPr>
              <a:t>Descargar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Python: </a:t>
            </a:r>
            <a:r>
              <a:rPr lang="en-US" sz="2400" u="sng" dirty="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https://www.python.org/downloads/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06400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SzPts val="2800"/>
              <a:buChar char="»"/>
            </a:pPr>
            <a:r>
              <a:rPr lang="es-CL" sz="2400" dirty="0">
                <a:latin typeface="Arial"/>
                <a:cs typeface="Arial"/>
              </a:rPr>
              <a:t>Descargar</a:t>
            </a:r>
            <a:r>
              <a:rPr lang="en-US" sz="2400" dirty="0">
                <a:latin typeface="Arial"/>
                <a:cs typeface="Arial"/>
              </a:rPr>
              <a:t> Visual Studio Code: </a:t>
            </a:r>
            <a:r>
              <a:rPr lang="en-US" sz="2400" u="sng" dirty="0">
                <a:solidFill>
                  <a:schemeClr val="hlink"/>
                </a:solidFill>
                <a:latin typeface="Arial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https://code.visualstudio.com/</a:t>
            </a:r>
            <a:endParaRPr lang="en-US" sz="2400" dirty="0">
              <a:solidFill>
                <a:schemeClr val="hlin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1814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39" y="1258411"/>
            <a:ext cx="4296411" cy="677108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Google Colab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9EA5CB-D781-B1F9-0BD2-314D5F038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75450" y="1238427"/>
            <a:ext cx="12337119" cy="2769989"/>
          </a:xfrm>
        </p:spPr>
        <p:txBody>
          <a:bodyPr/>
          <a:lstStyle/>
          <a:p>
            <a:pPr algn="just"/>
            <a:r>
              <a:rPr lang="es-MX" b="1" dirty="0">
                <a:solidFill>
                  <a:srgbClr val="317D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Pasos relevantes:</a:t>
            </a:r>
          </a:p>
          <a:p>
            <a:pPr algn="just"/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 algn="just">
              <a:buAutoNum type="arabicPeriod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Tener una cuenta de </a:t>
            </a:r>
            <a:r>
              <a:rPr lang="es-MX" dirty="0">
                <a:solidFill>
                  <a:srgbClr val="317D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</a:p>
          <a:p>
            <a:pPr marL="742950" indent="-742950" algn="just">
              <a:buAutoNum type="arabicPeriod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Acceder al servicio de </a:t>
            </a:r>
            <a:r>
              <a:rPr lang="es-MX" dirty="0">
                <a:solidFill>
                  <a:srgbClr val="317D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 Drive</a:t>
            </a:r>
          </a:p>
          <a:p>
            <a:pPr marL="742950" indent="-742950" algn="just">
              <a:buAutoNum type="arabicPeriod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Seleccionar </a:t>
            </a:r>
            <a:r>
              <a:rPr lang="es-MX" dirty="0">
                <a:solidFill>
                  <a:srgbClr val="317D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Nuevo</a:t>
            </a:r>
          </a:p>
        </p:txBody>
      </p:sp>
      <p:pic>
        <p:nvPicPr>
          <p:cNvPr id="7170" name="Picture 2" descr="Como empezar a analizar datos con Python usando Google Colab | by Gustavo  Juantorena | Medium">
            <a:extLst>
              <a:ext uri="{FF2B5EF4-FFF2-40B4-BE49-F238E27FC236}">
                <a16:creationId xmlns:a16="http://schemas.microsoft.com/office/drawing/2014/main" id="{39B41FDC-6A6B-282A-5136-E54579BEF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13" y="6594540"/>
            <a:ext cx="3953137" cy="175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978F8A3-D594-4BE2-58E5-A79D26682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50" y="5197475"/>
            <a:ext cx="9623502" cy="3657600"/>
          </a:xfrm>
          <a:prstGeom prst="rect">
            <a:avLst/>
          </a:prstGeom>
          <a:ln w="25400">
            <a:solidFill>
              <a:srgbClr val="317DE2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E04AF13-C898-0EE3-C58D-5E4079857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45" y="4511675"/>
            <a:ext cx="3871981" cy="168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84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134B7D-1E89-7940-9327-8F5039B48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039" y="1258411"/>
            <a:ext cx="4296411" cy="677108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4400" dirty="0">
                <a:latin typeface="Arial"/>
                <a:cs typeface="Arial"/>
              </a:rPr>
              <a:t>Google </a:t>
            </a:r>
            <a:r>
              <a:rPr lang="es-CL" sz="4400" dirty="0" err="1">
                <a:latin typeface="Arial"/>
                <a:cs typeface="Arial"/>
              </a:rPr>
              <a:t>Colab</a:t>
            </a:r>
            <a:endParaRPr lang="es-CL" sz="4400" dirty="0">
              <a:latin typeface="Arial"/>
              <a:cs typeface="Arial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9EA5CB-D781-B1F9-0BD2-314D5F038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75450" y="1238427"/>
            <a:ext cx="12337119" cy="1661993"/>
          </a:xfrm>
        </p:spPr>
        <p:txBody>
          <a:bodyPr/>
          <a:lstStyle/>
          <a:p>
            <a:pPr algn="just"/>
            <a:r>
              <a:rPr lang="es-MX" b="1" dirty="0">
                <a:solidFill>
                  <a:srgbClr val="317D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Sigamos los pasos:</a:t>
            </a:r>
          </a:p>
          <a:p>
            <a:pPr algn="just"/>
            <a:endParaRPr lang="es-MX" b="1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4. luego </a:t>
            </a:r>
            <a:r>
              <a:rPr lang="es-MX" dirty="0">
                <a:solidFill>
                  <a:srgbClr val="317DE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Carpeta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(dar nombre, ejemplo: “MisColabs”)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Como empezar a analizar datos con Python usando Google Colab | by Gustavo  Juantorena | Medium">
            <a:extLst>
              <a:ext uri="{FF2B5EF4-FFF2-40B4-BE49-F238E27FC236}">
                <a16:creationId xmlns:a16="http://schemas.microsoft.com/office/drawing/2014/main" id="{C1B6BE4E-2E7D-7B8A-4B82-DB8D36844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13" y="6594540"/>
            <a:ext cx="3953137" cy="175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ACA4C38-21EA-9292-62EF-D4768B8AF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45" y="4511675"/>
            <a:ext cx="3871981" cy="168373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738EB3A-DBFD-CE0B-85D7-78E74CFCA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313" y="3902075"/>
            <a:ext cx="4181475" cy="4969441"/>
          </a:xfrm>
          <a:prstGeom prst="rect">
            <a:avLst/>
          </a:prstGeom>
          <a:ln w="25400">
            <a:solidFill>
              <a:srgbClr val="317DE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75175D8-347C-D72E-391F-FF9F13EDD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6050" y="4642865"/>
            <a:ext cx="6711092" cy="3581400"/>
          </a:xfrm>
          <a:prstGeom prst="rect">
            <a:avLst/>
          </a:prstGeom>
          <a:ln w="25400">
            <a:solidFill>
              <a:srgbClr val="317DE2"/>
            </a:solidFill>
          </a:ln>
        </p:spPr>
      </p:pic>
    </p:spTree>
    <p:extLst>
      <p:ext uri="{BB962C8B-B14F-4D97-AF65-F5344CB8AC3E}">
        <p14:creationId xmlns:p14="http://schemas.microsoft.com/office/powerpoint/2010/main" val="2201629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E9A3AE23414AD41A4F4D6368514CED2" ma:contentTypeVersion="10" ma:contentTypeDescription="Crear nuevo documento." ma:contentTypeScope="" ma:versionID="2dd237b076ed786e886761a949e5c350">
  <xsd:schema xmlns:xsd="http://www.w3.org/2001/XMLSchema" xmlns:xs="http://www.w3.org/2001/XMLSchema" xmlns:p="http://schemas.microsoft.com/office/2006/metadata/properties" xmlns:ns2="dbb86751-ad4c-49ff-a33d-b7314027950b" xmlns:ns3="4215e297-5d6e-42b1-b795-55976a17412c" targetNamespace="http://schemas.microsoft.com/office/2006/metadata/properties" ma:root="true" ma:fieldsID="ae535734e24d927b2e6284f552ec1861" ns2:_="" ns3:_="">
    <xsd:import namespace="dbb86751-ad4c-49ff-a33d-b7314027950b"/>
    <xsd:import namespace="4215e297-5d6e-42b1-b795-55976a1741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b86751-ad4c-49ff-a33d-b731402795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15e297-5d6e-42b1-b795-55976a1741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00A64F5-C04B-4FDE-9289-FEC6D6F8A495}">
  <ds:schemaRefs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  <ds:schemaRef ds:uri="dbb86751-ad4c-49ff-a33d-b7314027950b"/>
    <ds:schemaRef ds:uri="http://schemas.openxmlformats.org/package/2006/metadata/core-properties"/>
    <ds:schemaRef ds:uri="4215e297-5d6e-42b1-b795-55976a17412c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A43623B-99D2-476C-A621-5A63EC03C3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b86751-ad4c-49ff-a33d-b7314027950b"/>
    <ds:schemaRef ds:uri="4215e297-5d6e-42b1-b795-55976a1741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583F0A7-7662-4660-B058-12D1EAB18B2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2175</TotalTime>
  <Words>1652</Words>
  <Application>Microsoft Office PowerPoint</Application>
  <PresentationFormat>Personalizado</PresentationFormat>
  <Paragraphs>258</Paragraphs>
  <Slides>37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38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03</dc:title>
  <cp:lastModifiedBy>Paula Quercia Garcés</cp:lastModifiedBy>
  <cp:revision>256</cp:revision>
  <dcterms:created xsi:type="dcterms:W3CDTF">2021-04-02T01:36:00Z</dcterms:created>
  <dcterms:modified xsi:type="dcterms:W3CDTF">2022-11-11T15:27:56Z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2021-03-30T00:00:00Z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2021-04-02T00:00:00Z</vt:filetime>
  </property>
  <property fmtid="{D5CDD505-2E9C-101B-9397-08002B2CF9AE}" pid="5" name="ContentTypeId">
    <vt:lpwstr>0x0101004E9A3AE23414AD41A4F4D6368514CED2</vt:lpwstr>
  </property>
</Properties>
</file>